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Default Extension="png" ContentType="image/png"/>
  <Override PartName="/ppt/diagrams/drawing3.xml" ContentType="application/vnd.ms-office.drawingml.diagramDrawing+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diagrams/quickStyle3.xml" ContentType="application/vnd.openxmlformats-officedocument.drawingml.diagramStyle+xml"/>
  <Override PartName="/ppt/theme/themeOverride6.xml" ContentType="application/vnd.openxmlformats-officedocument.themeOverride+xml"/>
  <Override PartName="/ppt/slides/slide33.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diagrams/data7.xml" ContentType="application/vnd.openxmlformats-officedocument.drawingml.diagramData+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diagrams/drawing8.xml" ContentType="application/vnd.ms-office.drawingml.diagramDrawing+xml"/>
  <Override PartName="/ppt/slideLayouts/slideLayout99.xml" ContentType="application/vnd.openxmlformats-officedocument.presentationml.slideLayout+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theme/themeOverride3.xml" ContentType="application/vnd.openxmlformats-officedocument.themeOverr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notesSlides/notesSlide14.xml" ContentType="application/vnd.openxmlformats-officedocument.presentationml.notesSlide+xml"/>
  <Override PartName="/ppt/slideLayouts/slideLayout100.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diagrams/colors6.xml" ContentType="application/vnd.openxmlformats-officedocument.drawingml.diagramColor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theme/themeOverride4.xml" ContentType="application/vnd.openxmlformats-officedocument.themeOverride+xml"/>
  <Override PartName="/ppt/diagrams/quickStyle1.xml" ContentType="application/vnd.openxmlformats-officedocument.drawingml.diagramStyle+xml"/>
  <Override PartName="/ppt/diagrams/layout8.xml" ContentType="application/vnd.openxmlformats-officedocument.drawingml.diagramLayout+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diagrams/layout4.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diagrams/quickStyle2.xml" ContentType="application/vnd.openxmlformats-officedocument.drawingml.diagramStyle+xml"/>
  <Override PartName="/ppt/theme/themeOverride5.xml" ContentType="application/vnd.openxmlformats-officedocument.themeOverr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theme/theme14.xml" ContentType="application/vnd.openxmlformats-officedocument.theme+xml"/>
  <Override PartName="/ppt/diagrams/colors8.xml" ContentType="application/vnd.openxmlformats-officedocument.drawingml.diagramColors+xml"/>
  <Override PartName="/ppt/notesSlides/notesSlide12.xml" ContentType="application/vnd.openxmlformats-officedocument.presentationml.notesSlide+xml"/>
  <Override PartName="/ppt/diagrams/drawing7.xml" ContentType="application/vnd.ms-office.drawingml.diagramDrawing+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diagrams/quickStyle7.xml" ContentType="application/vnd.openxmlformats-officedocument.drawingml.diagramStyl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notesSlides/notesSlide17.xml" ContentType="application/vnd.openxmlformats-officedocument.presentationml.notes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theme/themeOverride2.xml" ContentType="application/vnd.openxmlformats-officedocument.themeOverride+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 id="2147483744" r:id="rId8"/>
    <p:sldMasterId id="2147483768" r:id="rId9"/>
    <p:sldMasterId id="2147483780" r:id="rId10"/>
    <p:sldMasterId id="2147483792" r:id="rId11"/>
    <p:sldMasterId id="2147483804" r:id="rId12"/>
  </p:sldMasterIdLst>
  <p:notesMasterIdLst>
    <p:notesMasterId r:id="rId52"/>
  </p:notesMasterIdLst>
  <p:handoutMasterIdLst>
    <p:handoutMasterId r:id="rId53"/>
  </p:handoutMasterIdLst>
  <p:sldIdLst>
    <p:sldId id="341" r:id="rId13"/>
    <p:sldId id="342" r:id="rId14"/>
    <p:sldId id="306" r:id="rId15"/>
    <p:sldId id="297" r:id="rId16"/>
    <p:sldId id="309" r:id="rId17"/>
    <p:sldId id="289" r:id="rId18"/>
    <p:sldId id="271" r:id="rId19"/>
    <p:sldId id="272" r:id="rId20"/>
    <p:sldId id="308" r:id="rId21"/>
    <p:sldId id="281" r:id="rId22"/>
    <p:sldId id="353" r:id="rId23"/>
    <p:sldId id="282" r:id="rId24"/>
    <p:sldId id="300" r:id="rId25"/>
    <p:sldId id="335" r:id="rId26"/>
    <p:sldId id="283" r:id="rId27"/>
    <p:sldId id="303" r:id="rId28"/>
    <p:sldId id="288" r:id="rId29"/>
    <p:sldId id="312" r:id="rId30"/>
    <p:sldId id="284" r:id="rId31"/>
    <p:sldId id="315" r:id="rId32"/>
    <p:sldId id="354" r:id="rId33"/>
    <p:sldId id="316" r:id="rId34"/>
    <p:sldId id="343" r:id="rId35"/>
    <p:sldId id="286" r:id="rId36"/>
    <p:sldId id="317" r:id="rId37"/>
    <p:sldId id="287" r:id="rId38"/>
    <p:sldId id="318" r:id="rId39"/>
    <p:sldId id="296" r:id="rId40"/>
    <p:sldId id="345" r:id="rId41"/>
    <p:sldId id="347" r:id="rId42"/>
    <p:sldId id="359" r:id="rId43"/>
    <p:sldId id="358" r:id="rId44"/>
    <p:sldId id="356" r:id="rId45"/>
    <p:sldId id="357" r:id="rId46"/>
    <p:sldId id="349" r:id="rId47"/>
    <p:sldId id="360" r:id="rId48"/>
    <p:sldId id="362" r:id="rId49"/>
    <p:sldId id="361" r:id="rId50"/>
    <p:sldId id="294" r:id="rId51"/>
  </p:sldIdLst>
  <p:sldSz cx="9144000" cy="6858000" type="screen4x3"/>
  <p:notesSz cx="9940925" cy="68087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79BF"/>
    <a:srgbClr val="1910D6"/>
    <a:srgbClr val="5F5F5F"/>
    <a:srgbClr val="7F7F7F"/>
    <a:srgbClr val="015A97"/>
    <a:srgbClr val="015F97"/>
    <a:srgbClr val="004C8A"/>
    <a:srgbClr val="000099"/>
    <a:srgbClr val="FF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76" autoAdjust="0"/>
    <p:restoredTop sz="67241" autoAdjust="0"/>
  </p:normalViewPr>
  <p:slideViewPr>
    <p:cSldViewPr>
      <p:cViewPr>
        <p:scale>
          <a:sx n="90" d="100"/>
          <a:sy n="90" d="100"/>
        </p:scale>
        <p:origin x="-2232"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9.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2" Type="http://schemas.openxmlformats.org/officeDocument/2006/relationships/oleObject" Target="file:///C:\Users\alenihan\Documents\SharePoint%20Drafts\Map%20recs%20to%20stds030615.xlsx" TargetMode="External"/><Relationship Id="rId1" Type="http://schemas.openxmlformats.org/officeDocument/2006/relationships/themeOverride" Target="../theme/themeOverride6.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IE"/>
  <c:clrMapOvr bg1="lt1" tx1="dk1" bg2="lt2" tx2="dk2" accent1="accent1" accent2="accent2" accent3="accent3" accent4="accent4" accent5="accent5" accent6="accent6" hlink="hlink" folHlink="folHlink"/>
  <c:chart>
    <c:plotArea>
      <c:layout>
        <c:manualLayout>
          <c:layoutTarget val="inner"/>
          <c:xMode val="edge"/>
          <c:yMode val="edge"/>
          <c:x val="0.21223987273072345"/>
          <c:y val="5.4627130780701832E-2"/>
          <c:w val="0.59888588351406102"/>
          <c:h val="0.88755818176950818"/>
        </c:manualLayout>
      </c:layout>
      <c:barChart>
        <c:barDir val="bar"/>
        <c:grouping val="stacked"/>
        <c:ser>
          <c:idx val="0"/>
          <c:order val="0"/>
          <c:tx>
            <c:strRef>
              <c:f>'data tables version 2'!$C$5</c:f>
              <c:strCache>
                <c:ptCount val="1"/>
                <c:pt idx="0">
                  <c:v>AMNCH</c:v>
                </c:pt>
              </c:strCache>
            </c:strRef>
          </c:tx>
          <c:dLbls>
            <c:dLbl>
              <c:idx val="8"/>
              <c:layout/>
              <c:tx>
                <c:rich>
                  <a:bodyPr/>
                  <a:lstStyle/>
                  <a:p>
                    <a:r>
                      <a:rPr lang="en-US"/>
                      <a:t>6</a:t>
                    </a:r>
                  </a:p>
                </c:rich>
              </c:tx>
              <c:showVal val="1"/>
            </c:dLbl>
            <c:showVal val="1"/>
          </c:dLbls>
          <c:cat>
            <c:strRef>
              <c:f>'data tables version 2'!$B$6:$B$15</c:f>
              <c:strCache>
                <c:ptCount val="10"/>
                <c:pt idx="0">
                  <c:v>5.2 Governance arrangements</c:v>
                </c:pt>
                <c:pt idx="1">
                  <c:v>2.6 Model of service</c:v>
                </c:pt>
                <c:pt idx="2">
                  <c:v>5.11 Act on recommendations</c:v>
                </c:pt>
                <c:pt idx="3">
                  <c:v>5.8 Monitoring arrangements</c:v>
                </c:pt>
                <c:pt idx="4">
                  <c:v>2.1 Evidence based care</c:v>
                </c:pt>
                <c:pt idx="5">
                  <c:v>2.8 Monitoring effectiveness</c:v>
                </c:pt>
                <c:pt idx="6">
                  <c:v>5.5 Effective management</c:v>
                </c:pt>
                <c:pt idx="7">
                  <c:v>2.3 Integrated care</c:v>
                </c:pt>
                <c:pt idx="8">
                  <c:v>5.1 Accountability arrangements</c:v>
                </c:pt>
                <c:pt idx="9">
                  <c:v>6.3 Competent workforce</c:v>
                </c:pt>
              </c:strCache>
            </c:strRef>
          </c:cat>
          <c:val>
            <c:numRef>
              <c:f>'data tables version 2'!$C$6:$C$16</c:f>
              <c:numCache>
                <c:formatCode>General</c:formatCode>
                <c:ptCount val="11"/>
                <c:pt idx="0">
                  <c:v>11</c:v>
                </c:pt>
                <c:pt idx="1">
                  <c:v>1</c:v>
                </c:pt>
                <c:pt idx="2">
                  <c:v>5</c:v>
                </c:pt>
                <c:pt idx="3">
                  <c:v>4</c:v>
                </c:pt>
                <c:pt idx="4">
                  <c:v>3</c:v>
                </c:pt>
                <c:pt idx="5">
                  <c:v>6</c:v>
                </c:pt>
                <c:pt idx="6">
                  <c:v>3</c:v>
                </c:pt>
                <c:pt idx="7">
                  <c:v>6</c:v>
                </c:pt>
                <c:pt idx="8">
                  <c:v>5</c:v>
                </c:pt>
                <c:pt idx="9">
                  <c:v>4</c:v>
                </c:pt>
              </c:numCache>
            </c:numRef>
          </c:val>
        </c:ser>
        <c:ser>
          <c:idx val="1"/>
          <c:order val="1"/>
          <c:tx>
            <c:strRef>
              <c:f>'data tables version 2'!$D$5</c:f>
              <c:strCache>
                <c:ptCount val="1"/>
                <c:pt idx="0">
                  <c:v>Ennis</c:v>
                </c:pt>
              </c:strCache>
            </c:strRef>
          </c:tx>
          <c:dLbls>
            <c:showVal val="1"/>
          </c:dLbls>
          <c:cat>
            <c:strRef>
              <c:f>'data tables version 2'!$B$6:$B$15</c:f>
              <c:strCache>
                <c:ptCount val="10"/>
                <c:pt idx="0">
                  <c:v>5.2 Governance arrangements</c:v>
                </c:pt>
                <c:pt idx="1">
                  <c:v>2.6 Model of service</c:v>
                </c:pt>
                <c:pt idx="2">
                  <c:v>5.11 Act on recommendations</c:v>
                </c:pt>
                <c:pt idx="3">
                  <c:v>5.8 Monitoring arrangements</c:v>
                </c:pt>
                <c:pt idx="4">
                  <c:v>2.1 Evidence based care</c:v>
                </c:pt>
                <c:pt idx="5">
                  <c:v>2.8 Monitoring effectiveness</c:v>
                </c:pt>
                <c:pt idx="6">
                  <c:v>5.5 Effective management</c:v>
                </c:pt>
                <c:pt idx="7">
                  <c:v>2.3 Integrated care</c:v>
                </c:pt>
                <c:pt idx="8">
                  <c:v>5.1 Accountability arrangements</c:v>
                </c:pt>
                <c:pt idx="9">
                  <c:v>6.3 Competent workforce</c:v>
                </c:pt>
              </c:strCache>
            </c:strRef>
          </c:cat>
          <c:val>
            <c:numRef>
              <c:f>'data tables version 2'!$D$6:$D$16</c:f>
              <c:numCache>
                <c:formatCode>General</c:formatCode>
                <c:ptCount val="11"/>
                <c:pt idx="0">
                  <c:v>8</c:v>
                </c:pt>
                <c:pt idx="1">
                  <c:v>14</c:v>
                </c:pt>
                <c:pt idx="2">
                  <c:v>3</c:v>
                </c:pt>
                <c:pt idx="3">
                  <c:v>3</c:v>
                </c:pt>
                <c:pt idx="4">
                  <c:v>4</c:v>
                </c:pt>
                <c:pt idx="5">
                  <c:v>8</c:v>
                </c:pt>
                <c:pt idx="6">
                  <c:v>4</c:v>
                </c:pt>
                <c:pt idx="7">
                  <c:v>5</c:v>
                </c:pt>
                <c:pt idx="8">
                  <c:v>2</c:v>
                </c:pt>
                <c:pt idx="9">
                  <c:v>1</c:v>
                </c:pt>
              </c:numCache>
            </c:numRef>
          </c:val>
        </c:ser>
        <c:ser>
          <c:idx val="2"/>
          <c:order val="2"/>
          <c:tx>
            <c:strRef>
              <c:f>'data tables version 2'!$E$5</c:f>
              <c:strCache>
                <c:ptCount val="1"/>
                <c:pt idx="0">
                  <c:v>Mallow</c:v>
                </c:pt>
              </c:strCache>
            </c:strRef>
          </c:tx>
          <c:dLbls>
            <c:showVal val="1"/>
          </c:dLbls>
          <c:cat>
            <c:strRef>
              <c:f>'data tables version 2'!$B$6:$B$15</c:f>
              <c:strCache>
                <c:ptCount val="10"/>
                <c:pt idx="0">
                  <c:v>5.2 Governance arrangements</c:v>
                </c:pt>
                <c:pt idx="1">
                  <c:v>2.6 Model of service</c:v>
                </c:pt>
                <c:pt idx="2">
                  <c:v>5.11 Act on recommendations</c:v>
                </c:pt>
                <c:pt idx="3">
                  <c:v>5.8 Monitoring arrangements</c:v>
                </c:pt>
                <c:pt idx="4">
                  <c:v>2.1 Evidence based care</c:v>
                </c:pt>
                <c:pt idx="5">
                  <c:v>2.8 Monitoring effectiveness</c:v>
                </c:pt>
                <c:pt idx="6">
                  <c:v>5.5 Effective management</c:v>
                </c:pt>
                <c:pt idx="7">
                  <c:v>2.3 Integrated care</c:v>
                </c:pt>
                <c:pt idx="8">
                  <c:v>5.1 Accountability arrangements</c:v>
                </c:pt>
                <c:pt idx="9">
                  <c:v>6.3 Competent workforce</c:v>
                </c:pt>
              </c:strCache>
            </c:strRef>
          </c:cat>
          <c:val>
            <c:numRef>
              <c:f>'data tables version 2'!$E$6:$E$16</c:f>
              <c:numCache>
                <c:formatCode>General</c:formatCode>
                <c:ptCount val="11"/>
                <c:pt idx="0">
                  <c:v>2</c:v>
                </c:pt>
                <c:pt idx="1">
                  <c:v>3</c:v>
                </c:pt>
                <c:pt idx="2">
                  <c:v>2</c:v>
                </c:pt>
                <c:pt idx="3">
                  <c:v>2</c:v>
                </c:pt>
                <c:pt idx="4">
                  <c:v>2</c:v>
                </c:pt>
                <c:pt idx="5">
                  <c:v>1</c:v>
                </c:pt>
                <c:pt idx="6">
                  <c:v>2</c:v>
                </c:pt>
                <c:pt idx="7">
                  <c:v>2</c:v>
                </c:pt>
                <c:pt idx="9">
                  <c:v>1</c:v>
                </c:pt>
              </c:numCache>
            </c:numRef>
          </c:val>
        </c:ser>
        <c:ser>
          <c:idx val="3"/>
          <c:order val="3"/>
          <c:tx>
            <c:strRef>
              <c:f>'data tables version 2'!$F$5</c:f>
              <c:strCache>
                <c:ptCount val="1"/>
                <c:pt idx="0">
                  <c:v>PHEC</c:v>
                </c:pt>
              </c:strCache>
            </c:strRef>
          </c:tx>
          <c:dLbls>
            <c:showVal val="1"/>
          </c:dLbls>
          <c:cat>
            <c:strRef>
              <c:f>'data tables version 2'!$B$6:$B$15</c:f>
              <c:strCache>
                <c:ptCount val="10"/>
                <c:pt idx="0">
                  <c:v>5.2 Governance arrangements</c:v>
                </c:pt>
                <c:pt idx="1">
                  <c:v>2.6 Model of service</c:v>
                </c:pt>
                <c:pt idx="2">
                  <c:v>5.11 Act on recommendations</c:v>
                </c:pt>
                <c:pt idx="3">
                  <c:v>5.8 Monitoring arrangements</c:v>
                </c:pt>
                <c:pt idx="4">
                  <c:v>2.1 Evidence based care</c:v>
                </c:pt>
                <c:pt idx="5">
                  <c:v>2.8 Monitoring effectiveness</c:v>
                </c:pt>
                <c:pt idx="6">
                  <c:v>5.5 Effective management</c:v>
                </c:pt>
                <c:pt idx="7">
                  <c:v>2.3 Integrated care</c:v>
                </c:pt>
                <c:pt idx="8">
                  <c:v>5.1 Accountability arrangements</c:v>
                </c:pt>
                <c:pt idx="9">
                  <c:v>6.3 Competent workforce</c:v>
                </c:pt>
              </c:strCache>
            </c:strRef>
          </c:cat>
          <c:val>
            <c:numRef>
              <c:f>'data tables version 2'!$F$6:$F$16</c:f>
              <c:numCache>
                <c:formatCode>General</c:formatCode>
                <c:ptCount val="11"/>
                <c:pt idx="0">
                  <c:v>4</c:v>
                </c:pt>
                <c:pt idx="1">
                  <c:v>1</c:v>
                </c:pt>
                <c:pt idx="2">
                  <c:v>1</c:v>
                </c:pt>
                <c:pt idx="3">
                  <c:v>1</c:v>
                </c:pt>
                <c:pt idx="6">
                  <c:v>2</c:v>
                </c:pt>
              </c:numCache>
            </c:numRef>
          </c:val>
        </c:ser>
        <c:ser>
          <c:idx val="4"/>
          <c:order val="4"/>
          <c:tx>
            <c:strRef>
              <c:f>'data tables version 2'!$G$5</c:f>
              <c:strCache>
                <c:ptCount val="1"/>
                <c:pt idx="0">
                  <c:v>UHG</c:v>
                </c:pt>
              </c:strCache>
            </c:strRef>
          </c:tx>
          <c:dLbls>
            <c:showVal val="1"/>
          </c:dLbls>
          <c:cat>
            <c:strRef>
              <c:f>'data tables version 2'!$B$6:$B$15</c:f>
              <c:strCache>
                <c:ptCount val="10"/>
                <c:pt idx="0">
                  <c:v>5.2 Governance arrangements</c:v>
                </c:pt>
                <c:pt idx="1">
                  <c:v>2.6 Model of service</c:v>
                </c:pt>
                <c:pt idx="2">
                  <c:v>5.11 Act on recommendations</c:v>
                </c:pt>
                <c:pt idx="3">
                  <c:v>5.8 Monitoring arrangements</c:v>
                </c:pt>
                <c:pt idx="4">
                  <c:v>2.1 Evidence based care</c:v>
                </c:pt>
                <c:pt idx="5">
                  <c:v>2.8 Monitoring effectiveness</c:v>
                </c:pt>
                <c:pt idx="6">
                  <c:v>5.5 Effective management</c:v>
                </c:pt>
                <c:pt idx="7">
                  <c:v>2.3 Integrated care</c:v>
                </c:pt>
                <c:pt idx="8">
                  <c:v>5.1 Accountability arrangements</c:v>
                </c:pt>
                <c:pt idx="9">
                  <c:v>6.3 Competent workforce</c:v>
                </c:pt>
              </c:strCache>
            </c:strRef>
          </c:cat>
          <c:val>
            <c:numRef>
              <c:f>'data tables version 2'!$G$6:$G$16</c:f>
              <c:numCache>
                <c:formatCode>General</c:formatCode>
                <c:ptCount val="11"/>
                <c:pt idx="0">
                  <c:v>3</c:v>
                </c:pt>
                <c:pt idx="1">
                  <c:v>2</c:v>
                </c:pt>
                <c:pt idx="2">
                  <c:v>5</c:v>
                </c:pt>
                <c:pt idx="4">
                  <c:v>7</c:v>
                </c:pt>
                <c:pt idx="8">
                  <c:v>1</c:v>
                </c:pt>
                <c:pt idx="9">
                  <c:v>2</c:v>
                </c:pt>
              </c:numCache>
            </c:numRef>
          </c:val>
        </c:ser>
        <c:ser>
          <c:idx val="5"/>
          <c:order val="5"/>
          <c:tx>
            <c:strRef>
              <c:f>'data tables version 2'!$H$5</c:f>
              <c:strCache>
                <c:ptCount val="1"/>
                <c:pt idx="0">
                  <c:v>Portlaoise</c:v>
                </c:pt>
              </c:strCache>
            </c:strRef>
          </c:tx>
          <c:dLbls>
            <c:showVal val="1"/>
          </c:dLbls>
          <c:cat>
            <c:strRef>
              <c:f>'data tables version 2'!$B$6:$B$15</c:f>
              <c:strCache>
                <c:ptCount val="10"/>
                <c:pt idx="0">
                  <c:v>5.2 Governance arrangements</c:v>
                </c:pt>
                <c:pt idx="1">
                  <c:v>2.6 Model of service</c:v>
                </c:pt>
                <c:pt idx="2">
                  <c:v>5.11 Act on recommendations</c:v>
                </c:pt>
                <c:pt idx="3">
                  <c:v>5.8 Monitoring arrangements</c:v>
                </c:pt>
                <c:pt idx="4">
                  <c:v>2.1 Evidence based care</c:v>
                </c:pt>
                <c:pt idx="5">
                  <c:v>2.8 Monitoring effectiveness</c:v>
                </c:pt>
                <c:pt idx="6">
                  <c:v>5.5 Effective management</c:v>
                </c:pt>
                <c:pt idx="7">
                  <c:v>2.3 Integrated care</c:v>
                </c:pt>
                <c:pt idx="8">
                  <c:v>5.1 Accountability arrangements</c:v>
                </c:pt>
                <c:pt idx="9">
                  <c:v>6.3 Competent workforce</c:v>
                </c:pt>
              </c:strCache>
            </c:strRef>
          </c:cat>
          <c:val>
            <c:numRef>
              <c:f>'data tables version 2'!$H$6:$H$16</c:f>
              <c:numCache>
                <c:formatCode>General</c:formatCode>
                <c:ptCount val="11"/>
                <c:pt idx="0">
                  <c:v>1</c:v>
                </c:pt>
                <c:pt idx="1">
                  <c:v>1</c:v>
                </c:pt>
                <c:pt idx="2">
                  <c:v>2</c:v>
                </c:pt>
              </c:numCache>
            </c:numRef>
          </c:val>
        </c:ser>
        <c:ser>
          <c:idx val="6"/>
          <c:order val="6"/>
          <c:tx>
            <c:strRef>
              <c:f>'data tables version 2'!$I$5</c:f>
              <c:strCache>
                <c:ptCount val="1"/>
                <c:pt idx="0">
                  <c:v>ETT</c:v>
                </c:pt>
              </c:strCache>
            </c:strRef>
          </c:tx>
          <c:dLbls>
            <c:showVal val="1"/>
          </c:dLbls>
          <c:cat>
            <c:strRef>
              <c:f>'data tables version 2'!$B$6:$B$15</c:f>
              <c:strCache>
                <c:ptCount val="10"/>
                <c:pt idx="0">
                  <c:v>5.2 Governance arrangements</c:v>
                </c:pt>
                <c:pt idx="1">
                  <c:v>2.6 Model of service</c:v>
                </c:pt>
                <c:pt idx="2">
                  <c:v>5.11 Act on recommendations</c:v>
                </c:pt>
                <c:pt idx="3">
                  <c:v>5.8 Monitoring arrangements</c:v>
                </c:pt>
                <c:pt idx="4">
                  <c:v>2.1 Evidence based care</c:v>
                </c:pt>
                <c:pt idx="5">
                  <c:v>2.8 Monitoring effectiveness</c:v>
                </c:pt>
                <c:pt idx="6">
                  <c:v>5.5 Effective management</c:v>
                </c:pt>
                <c:pt idx="7">
                  <c:v>2.3 Integrated care</c:v>
                </c:pt>
                <c:pt idx="8">
                  <c:v>5.1 Accountability arrangements</c:v>
                </c:pt>
                <c:pt idx="9">
                  <c:v>6.3 Competent workforce</c:v>
                </c:pt>
              </c:strCache>
            </c:strRef>
          </c:cat>
          <c:val>
            <c:numRef>
              <c:f>'data tables version 2'!$I$6:$I$16</c:f>
              <c:numCache>
                <c:formatCode>General</c:formatCode>
                <c:ptCount val="11"/>
                <c:pt idx="0">
                  <c:v>1</c:v>
                </c:pt>
                <c:pt idx="2">
                  <c:v>1</c:v>
                </c:pt>
                <c:pt idx="3">
                  <c:v>3</c:v>
                </c:pt>
                <c:pt idx="5">
                  <c:v>1</c:v>
                </c:pt>
                <c:pt idx="6">
                  <c:v>3</c:v>
                </c:pt>
                <c:pt idx="7">
                  <c:v>1</c:v>
                </c:pt>
                <c:pt idx="8">
                  <c:v>1</c:v>
                </c:pt>
              </c:numCache>
            </c:numRef>
          </c:val>
        </c:ser>
        <c:overlap val="100"/>
        <c:axId val="95910144"/>
        <c:axId val="95940608"/>
      </c:barChart>
      <c:catAx>
        <c:axId val="95910144"/>
        <c:scaling>
          <c:orientation val="maxMin"/>
        </c:scaling>
        <c:axPos val="l"/>
        <c:tickLblPos val="nextTo"/>
        <c:crossAx val="95940608"/>
        <c:crosses val="autoZero"/>
        <c:lblAlgn val="ctr"/>
        <c:lblOffset val="100"/>
      </c:catAx>
      <c:valAx>
        <c:axId val="95940608"/>
        <c:scaling>
          <c:orientation val="minMax"/>
        </c:scaling>
        <c:axPos val="t"/>
        <c:majorGridlines/>
        <c:numFmt formatCode="General" sourceLinked="1"/>
        <c:tickLblPos val="high"/>
        <c:crossAx val="95910144"/>
        <c:crosses val="autoZero"/>
        <c:crossBetween val="between"/>
      </c:valAx>
    </c:plotArea>
    <c:legend>
      <c:legendPos val="r"/>
      <c:layout>
        <c:manualLayout>
          <c:xMode val="edge"/>
          <c:yMode val="edge"/>
          <c:x val="0.87426564936565188"/>
          <c:y val="0.15883849025914154"/>
          <c:w val="9.3581856955381404E-2"/>
          <c:h val="0.65810826463593464"/>
        </c:manualLayout>
      </c:layout>
    </c:legend>
    <c:plotVisOnly val="1"/>
  </c:chart>
  <c:externalData r:id="rId2"/>
</c:chartSpace>
</file>

<file path=ppt/diagrams/_rels/data3.xml.rels><?xml version="1.0" encoding="UTF-8" standalone="yes"?>
<Relationships xmlns="http://schemas.openxmlformats.org/package/2006/relationships"><Relationship Id="rId1" Type="http://schemas.openxmlformats.org/officeDocument/2006/relationships/image" Target="../media/image25.png"/></Relationships>
</file>

<file path=ppt/diagrams/_rels/drawing3.xml.rels><?xml version="1.0" encoding="UTF-8" standalone="yes"?>
<Relationships xmlns="http://schemas.openxmlformats.org/package/2006/relationships"><Relationship Id="rId1" Type="http://schemas.openxmlformats.org/officeDocument/2006/relationships/image" Target="../media/image25.pn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4CF663-456F-45CF-9A3B-A0B5B966F1C9}" type="doc">
      <dgm:prSet loTypeId="urn:microsoft.com/office/officeart/2005/8/layout/bProcess4" loCatId="process" qsTypeId="urn:microsoft.com/office/officeart/2005/8/quickstyle/simple1" qsCatId="simple" csTypeId="urn:microsoft.com/office/officeart/2005/8/colors/accent0_3" csCatId="mainScheme" phldr="1"/>
      <dgm:spPr/>
      <dgm:t>
        <a:bodyPr/>
        <a:lstStyle/>
        <a:p>
          <a:endParaRPr lang="en-IE"/>
        </a:p>
      </dgm:t>
    </dgm:pt>
    <dgm:pt modelId="{00B440A1-2FD4-4C07-A049-CBFB1A48BD8F}">
      <dgm:prSet phldrT="[Text]" custT="1"/>
      <dgm:spPr/>
      <dgm:t>
        <a:bodyPr/>
        <a:lstStyle/>
        <a:p>
          <a:r>
            <a:rPr lang="en-IE" sz="1800" dirty="0" smtClean="0">
              <a:solidFill>
                <a:srgbClr val="FFFF00"/>
              </a:solidFill>
            </a:rPr>
            <a:t>Service users needs &amp; preferences</a:t>
          </a:r>
          <a:endParaRPr lang="en-IE" sz="1800" dirty="0">
            <a:solidFill>
              <a:srgbClr val="FFFF00"/>
            </a:solidFill>
          </a:endParaRPr>
        </a:p>
      </dgm:t>
    </dgm:pt>
    <dgm:pt modelId="{7656EB6A-C9AA-4D1C-97D2-700188FA9CF6}" type="parTrans" cxnId="{A78B3244-4B56-4F98-9BE9-1D207692D84F}">
      <dgm:prSet/>
      <dgm:spPr/>
      <dgm:t>
        <a:bodyPr/>
        <a:lstStyle/>
        <a:p>
          <a:endParaRPr lang="en-IE"/>
        </a:p>
      </dgm:t>
    </dgm:pt>
    <dgm:pt modelId="{3D487095-D4A7-4B17-9D65-D2C3A169A805}" type="sibTrans" cxnId="{A78B3244-4B56-4F98-9BE9-1D207692D84F}">
      <dgm:prSet/>
      <dgm:spPr/>
      <dgm:t>
        <a:bodyPr/>
        <a:lstStyle/>
        <a:p>
          <a:endParaRPr lang="en-IE"/>
        </a:p>
      </dgm:t>
    </dgm:pt>
    <dgm:pt modelId="{28EF63E2-A851-46F7-B18E-71ABDE8E0905}">
      <dgm:prSet phldrT="[Text]" custT="1"/>
      <dgm:spPr/>
      <dgm:t>
        <a:bodyPr/>
        <a:lstStyle/>
        <a:p>
          <a:r>
            <a:rPr lang="en-IE" sz="1800" dirty="0" smtClean="0">
              <a:solidFill>
                <a:srgbClr val="FFFF00"/>
              </a:solidFill>
            </a:rPr>
            <a:t>Equitable</a:t>
          </a:r>
          <a:r>
            <a:rPr lang="en-IE" sz="1800" baseline="0" dirty="0" smtClean="0">
              <a:solidFill>
                <a:srgbClr val="FFFF00"/>
              </a:solidFill>
            </a:rPr>
            <a:t> access to care</a:t>
          </a:r>
          <a:endParaRPr lang="en-IE" sz="1800" dirty="0">
            <a:solidFill>
              <a:srgbClr val="FFFF00"/>
            </a:solidFill>
          </a:endParaRPr>
        </a:p>
      </dgm:t>
    </dgm:pt>
    <dgm:pt modelId="{30998881-6BEE-4F75-9CA6-1311D0E88080}" type="parTrans" cxnId="{98E25C94-A7C1-4843-A9A2-4830907FE707}">
      <dgm:prSet/>
      <dgm:spPr/>
      <dgm:t>
        <a:bodyPr/>
        <a:lstStyle/>
        <a:p>
          <a:endParaRPr lang="en-IE"/>
        </a:p>
      </dgm:t>
    </dgm:pt>
    <dgm:pt modelId="{D1ECCB15-9B49-48B5-B1F7-2B14077851F5}" type="sibTrans" cxnId="{98E25C94-A7C1-4843-A9A2-4830907FE707}">
      <dgm:prSet/>
      <dgm:spPr/>
      <dgm:t>
        <a:bodyPr/>
        <a:lstStyle/>
        <a:p>
          <a:endParaRPr lang="en-IE"/>
        </a:p>
      </dgm:t>
    </dgm:pt>
    <dgm:pt modelId="{8E2B943E-5A07-42B2-BC97-4832101E3755}">
      <dgm:prSet phldrT="[Text]" custT="1"/>
      <dgm:spPr/>
      <dgm:t>
        <a:bodyPr/>
        <a:lstStyle/>
        <a:p>
          <a:r>
            <a:rPr lang="en-IE" sz="1800" dirty="0" smtClean="0">
              <a:solidFill>
                <a:srgbClr val="FFFF00"/>
              </a:solidFill>
            </a:rPr>
            <a:t>Diversity</a:t>
          </a:r>
          <a:r>
            <a:rPr lang="en-IE" sz="1800" baseline="0" dirty="0" smtClean="0">
              <a:solidFill>
                <a:srgbClr val="FFFF00"/>
              </a:solidFill>
            </a:rPr>
            <a:t> &amp; rights</a:t>
          </a:r>
          <a:endParaRPr lang="en-IE" sz="1800" dirty="0">
            <a:solidFill>
              <a:srgbClr val="FFFF00"/>
            </a:solidFill>
          </a:endParaRPr>
        </a:p>
      </dgm:t>
    </dgm:pt>
    <dgm:pt modelId="{68D90B97-A739-4F9D-8E42-1FF73E10DA83}" type="parTrans" cxnId="{AB38F512-C831-4821-8B66-15DDA5742E45}">
      <dgm:prSet/>
      <dgm:spPr/>
      <dgm:t>
        <a:bodyPr/>
        <a:lstStyle/>
        <a:p>
          <a:endParaRPr lang="en-IE"/>
        </a:p>
      </dgm:t>
    </dgm:pt>
    <dgm:pt modelId="{54ACC827-A531-4574-9E20-0C073E126EAC}" type="sibTrans" cxnId="{AB38F512-C831-4821-8B66-15DDA5742E45}">
      <dgm:prSet/>
      <dgm:spPr/>
      <dgm:t>
        <a:bodyPr/>
        <a:lstStyle/>
        <a:p>
          <a:endParaRPr lang="en-IE"/>
        </a:p>
      </dgm:t>
    </dgm:pt>
    <dgm:pt modelId="{451EB032-1232-40D3-94F8-305FEEC59156}">
      <dgm:prSet phldrT="[Text]" custT="1"/>
      <dgm:spPr/>
      <dgm:t>
        <a:bodyPr/>
        <a:lstStyle/>
        <a:p>
          <a:pPr defTabSz="1866900">
            <a:lnSpc>
              <a:spcPct val="90000"/>
            </a:lnSpc>
            <a:spcBef>
              <a:spcPct val="0"/>
            </a:spcBef>
            <a:spcAft>
              <a:spcPct val="35000"/>
            </a:spcAft>
          </a:pPr>
          <a:r>
            <a:rPr lang="en-IE" sz="1800" dirty="0" smtClean="0">
              <a:solidFill>
                <a:srgbClr val="FFFF00"/>
              </a:solidFill>
            </a:rPr>
            <a:t>Participation</a:t>
          </a:r>
          <a:r>
            <a:rPr lang="en-IE" sz="1800" baseline="0" dirty="0" smtClean="0">
              <a:solidFill>
                <a:srgbClr val="FFFF00"/>
              </a:solidFill>
            </a:rPr>
            <a:t> in informed decisions</a:t>
          </a:r>
          <a:endParaRPr lang="en-IE" sz="1800" dirty="0">
            <a:solidFill>
              <a:srgbClr val="FFFF00"/>
            </a:solidFill>
          </a:endParaRPr>
        </a:p>
      </dgm:t>
    </dgm:pt>
    <dgm:pt modelId="{57DA8FC3-A346-44D8-B7C9-5339455332D1}" type="parTrans" cxnId="{14880567-EFD9-413F-828A-A1E4D86A1F70}">
      <dgm:prSet/>
      <dgm:spPr/>
      <dgm:t>
        <a:bodyPr/>
        <a:lstStyle/>
        <a:p>
          <a:endParaRPr lang="en-IE"/>
        </a:p>
      </dgm:t>
    </dgm:pt>
    <dgm:pt modelId="{41461D50-1733-42F7-AD71-68289B6680F5}" type="sibTrans" cxnId="{14880567-EFD9-413F-828A-A1E4D86A1F70}">
      <dgm:prSet/>
      <dgm:spPr/>
      <dgm:t>
        <a:bodyPr/>
        <a:lstStyle/>
        <a:p>
          <a:endParaRPr lang="en-IE"/>
        </a:p>
      </dgm:t>
    </dgm:pt>
    <dgm:pt modelId="{8584393B-08BC-42F3-AEB3-F8810F4794D4}">
      <dgm:prSet phldrT="[Text]" custT="1"/>
      <dgm:spPr/>
      <dgm:t>
        <a:bodyPr/>
        <a:lstStyle/>
        <a:p>
          <a:r>
            <a:rPr lang="en-IE" sz="1800" dirty="0" smtClean="0">
              <a:solidFill>
                <a:srgbClr val="FFFF00"/>
              </a:solidFill>
            </a:rPr>
            <a:t>Informed</a:t>
          </a:r>
          <a:r>
            <a:rPr lang="en-IE" sz="1800" baseline="0" dirty="0" smtClean="0">
              <a:solidFill>
                <a:srgbClr val="FFFF00"/>
              </a:solidFill>
            </a:rPr>
            <a:t> consent</a:t>
          </a:r>
          <a:endParaRPr lang="en-IE" sz="1800" dirty="0">
            <a:solidFill>
              <a:srgbClr val="FFFF00"/>
            </a:solidFill>
          </a:endParaRPr>
        </a:p>
      </dgm:t>
    </dgm:pt>
    <dgm:pt modelId="{B475B174-9ADB-49FC-9C6A-DF1C65ED6805}" type="parTrans" cxnId="{57A828A9-BA72-4EDA-B496-3404F88000AA}">
      <dgm:prSet/>
      <dgm:spPr/>
      <dgm:t>
        <a:bodyPr/>
        <a:lstStyle/>
        <a:p>
          <a:endParaRPr lang="en-IE"/>
        </a:p>
      </dgm:t>
    </dgm:pt>
    <dgm:pt modelId="{2A23B74A-0AB3-4B39-8836-7C4A20D6AF9A}" type="sibTrans" cxnId="{57A828A9-BA72-4EDA-B496-3404F88000AA}">
      <dgm:prSet/>
      <dgm:spPr/>
      <dgm:t>
        <a:bodyPr/>
        <a:lstStyle/>
        <a:p>
          <a:endParaRPr lang="en-IE"/>
        </a:p>
      </dgm:t>
    </dgm:pt>
    <dgm:pt modelId="{0B921DCD-F827-4F0B-BAC6-672D14C06A1F}">
      <dgm:prSet phldrT="[Text]" custT="1"/>
      <dgm:spPr/>
      <dgm:t>
        <a:bodyPr/>
        <a:lstStyle/>
        <a:p>
          <a:r>
            <a:rPr lang="en-IE" sz="1800" dirty="0" smtClean="0">
              <a:solidFill>
                <a:srgbClr val="FFFF00"/>
              </a:solidFill>
            </a:rPr>
            <a:t>Dignity,</a:t>
          </a:r>
          <a:r>
            <a:rPr lang="en-IE" sz="1800" baseline="0" dirty="0" smtClean="0">
              <a:solidFill>
                <a:srgbClr val="FFFF00"/>
              </a:solidFill>
            </a:rPr>
            <a:t> privacy &amp; autonomy</a:t>
          </a:r>
          <a:endParaRPr lang="en-IE" sz="1800" dirty="0">
            <a:solidFill>
              <a:srgbClr val="FFFF00"/>
            </a:solidFill>
          </a:endParaRPr>
        </a:p>
      </dgm:t>
    </dgm:pt>
    <dgm:pt modelId="{F659772B-3FD4-47CF-BC62-E0C601975AB7}" type="parTrans" cxnId="{B4F805DA-64BD-4297-AB7A-171F3B5F8F1D}">
      <dgm:prSet/>
      <dgm:spPr/>
      <dgm:t>
        <a:bodyPr/>
        <a:lstStyle/>
        <a:p>
          <a:endParaRPr lang="en-IE"/>
        </a:p>
      </dgm:t>
    </dgm:pt>
    <dgm:pt modelId="{04AC9ABA-3939-44A2-94EA-D133B53EE117}" type="sibTrans" cxnId="{B4F805DA-64BD-4297-AB7A-171F3B5F8F1D}">
      <dgm:prSet/>
      <dgm:spPr/>
      <dgm:t>
        <a:bodyPr/>
        <a:lstStyle/>
        <a:p>
          <a:endParaRPr lang="en-IE"/>
        </a:p>
      </dgm:t>
    </dgm:pt>
    <dgm:pt modelId="{55B45FB2-B475-474A-9F5B-171CA70B804E}">
      <dgm:prSet phldrT="[Text]" custT="1"/>
      <dgm:spPr/>
      <dgm:t>
        <a:bodyPr/>
        <a:lstStyle/>
        <a:p>
          <a:r>
            <a:rPr lang="en-IE" sz="1800" dirty="0" smtClean="0">
              <a:solidFill>
                <a:srgbClr val="FFFF00"/>
              </a:solidFill>
            </a:rPr>
            <a:t>Promote a culture</a:t>
          </a:r>
          <a:r>
            <a:rPr lang="en-IE" sz="1800" baseline="0" dirty="0" smtClean="0">
              <a:solidFill>
                <a:srgbClr val="FFFF00"/>
              </a:solidFill>
            </a:rPr>
            <a:t> of kindness and respect</a:t>
          </a:r>
          <a:endParaRPr lang="en-IE" sz="1800" dirty="0">
            <a:solidFill>
              <a:srgbClr val="FFFF00"/>
            </a:solidFill>
          </a:endParaRPr>
        </a:p>
      </dgm:t>
    </dgm:pt>
    <dgm:pt modelId="{266ECE4F-D29D-40A7-BB3C-3BBA92303AE4}" type="parTrans" cxnId="{E4C5B5E7-C52D-4E42-9489-C55E95AE4716}">
      <dgm:prSet/>
      <dgm:spPr/>
      <dgm:t>
        <a:bodyPr/>
        <a:lstStyle/>
        <a:p>
          <a:endParaRPr lang="en-IE"/>
        </a:p>
      </dgm:t>
    </dgm:pt>
    <dgm:pt modelId="{C1B11244-571A-473B-8674-9426DC07249A}" type="sibTrans" cxnId="{E4C5B5E7-C52D-4E42-9489-C55E95AE4716}">
      <dgm:prSet/>
      <dgm:spPr/>
      <dgm:t>
        <a:bodyPr/>
        <a:lstStyle/>
        <a:p>
          <a:endParaRPr lang="en-IE"/>
        </a:p>
      </dgm:t>
    </dgm:pt>
    <dgm:pt modelId="{6FEDC913-C53B-4EAE-BFEA-5CA00E1851FD}">
      <dgm:prSet phldrT="[Text]" custT="1"/>
      <dgm:spPr/>
      <dgm:t>
        <a:bodyPr/>
        <a:lstStyle/>
        <a:p>
          <a:r>
            <a:rPr lang="en-IE" sz="1800" dirty="0" smtClean="0">
              <a:solidFill>
                <a:srgbClr val="FFFF00"/>
              </a:solidFill>
            </a:rPr>
            <a:t>Prompt</a:t>
          </a:r>
          <a:r>
            <a:rPr lang="en-IE" sz="1800" baseline="0" dirty="0" smtClean="0">
              <a:solidFill>
                <a:srgbClr val="FFFF00"/>
              </a:solidFill>
            </a:rPr>
            <a:t> response to complaints</a:t>
          </a:r>
          <a:endParaRPr lang="en-IE" sz="1800" dirty="0">
            <a:solidFill>
              <a:srgbClr val="FFFF00"/>
            </a:solidFill>
          </a:endParaRPr>
        </a:p>
      </dgm:t>
    </dgm:pt>
    <dgm:pt modelId="{A450A415-0060-432D-9EEA-8B985DB36E8B}" type="parTrans" cxnId="{72461FDA-4855-492E-B5CC-D09B5CD69E35}">
      <dgm:prSet/>
      <dgm:spPr/>
      <dgm:t>
        <a:bodyPr/>
        <a:lstStyle/>
        <a:p>
          <a:endParaRPr lang="en-IE"/>
        </a:p>
      </dgm:t>
    </dgm:pt>
    <dgm:pt modelId="{BB1EB3EF-C88C-4818-BA47-1684D257FC20}" type="sibTrans" cxnId="{72461FDA-4855-492E-B5CC-D09B5CD69E35}">
      <dgm:prSet/>
      <dgm:spPr/>
      <dgm:t>
        <a:bodyPr/>
        <a:lstStyle/>
        <a:p>
          <a:endParaRPr lang="en-IE"/>
        </a:p>
      </dgm:t>
    </dgm:pt>
    <dgm:pt modelId="{27836ACB-6165-40E6-B3AA-6D9901B43447}">
      <dgm:prSet phldrT="[Text]" custT="1"/>
      <dgm:spPr/>
      <dgm:t>
        <a:bodyPr/>
        <a:lstStyle/>
        <a:p>
          <a:r>
            <a:rPr lang="en-IE" sz="1800" baseline="0" dirty="0" smtClean="0">
              <a:solidFill>
                <a:srgbClr val="FFFF00"/>
              </a:solidFill>
            </a:rPr>
            <a:t>Maintaining health &amp; wellbeing</a:t>
          </a:r>
          <a:endParaRPr lang="en-IE" sz="1800" dirty="0">
            <a:solidFill>
              <a:srgbClr val="FFFF00"/>
            </a:solidFill>
          </a:endParaRPr>
        </a:p>
      </dgm:t>
    </dgm:pt>
    <dgm:pt modelId="{D3426A47-EF61-4FA6-A5A8-32C5C98B1788}" type="parTrans" cxnId="{3B949D48-A67C-4D19-9E1A-B5B2F8245715}">
      <dgm:prSet/>
      <dgm:spPr/>
      <dgm:t>
        <a:bodyPr/>
        <a:lstStyle/>
        <a:p>
          <a:endParaRPr lang="en-IE"/>
        </a:p>
      </dgm:t>
    </dgm:pt>
    <dgm:pt modelId="{316CB77C-8C90-4D1A-B02D-52AF48106C37}" type="sibTrans" cxnId="{3B949D48-A67C-4D19-9E1A-B5B2F8245715}">
      <dgm:prSet/>
      <dgm:spPr/>
      <dgm:t>
        <a:bodyPr/>
        <a:lstStyle/>
        <a:p>
          <a:endParaRPr lang="en-IE"/>
        </a:p>
      </dgm:t>
    </dgm:pt>
    <dgm:pt modelId="{C8B4DC68-B6AE-4570-85E3-54D365039893}" type="pres">
      <dgm:prSet presAssocID="{114CF663-456F-45CF-9A3B-A0B5B966F1C9}" presName="Name0" presStyleCnt="0">
        <dgm:presLayoutVars>
          <dgm:dir/>
          <dgm:resizeHandles/>
        </dgm:presLayoutVars>
      </dgm:prSet>
      <dgm:spPr/>
      <dgm:t>
        <a:bodyPr/>
        <a:lstStyle/>
        <a:p>
          <a:endParaRPr lang="en-IE"/>
        </a:p>
      </dgm:t>
    </dgm:pt>
    <dgm:pt modelId="{E9C79FB9-F07D-4270-975C-71B11F198EC5}" type="pres">
      <dgm:prSet presAssocID="{00B440A1-2FD4-4C07-A049-CBFB1A48BD8F}" presName="compNode" presStyleCnt="0"/>
      <dgm:spPr/>
    </dgm:pt>
    <dgm:pt modelId="{5C7CAE57-7F5A-444E-8D72-5230CD947A73}" type="pres">
      <dgm:prSet presAssocID="{00B440A1-2FD4-4C07-A049-CBFB1A48BD8F}" presName="dummyConnPt" presStyleCnt="0"/>
      <dgm:spPr/>
    </dgm:pt>
    <dgm:pt modelId="{D0A07386-4154-4211-99FF-3FE2DA999BEF}" type="pres">
      <dgm:prSet presAssocID="{00B440A1-2FD4-4C07-A049-CBFB1A48BD8F}" presName="node" presStyleLbl="node1" presStyleIdx="0" presStyleCnt="9">
        <dgm:presLayoutVars>
          <dgm:bulletEnabled val="1"/>
        </dgm:presLayoutVars>
      </dgm:prSet>
      <dgm:spPr/>
      <dgm:t>
        <a:bodyPr/>
        <a:lstStyle/>
        <a:p>
          <a:endParaRPr lang="en-IE"/>
        </a:p>
      </dgm:t>
    </dgm:pt>
    <dgm:pt modelId="{C40F3492-B743-4D0B-90C3-A699FA425284}" type="pres">
      <dgm:prSet presAssocID="{3D487095-D4A7-4B17-9D65-D2C3A169A805}" presName="sibTrans" presStyleLbl="bgSibTrans2D1" presStyleIdx="0" presStyleCnt="8"/>
      <dgm:spPr/>
      <dgm:t>
        <a:bodyPr/>
        <a:lstStyle/>
        <a:p>
          <a:endParaRPr lang="en-IE"/>
        </a:p>
      </dgm:t>
    </dgm:pt>
    <dgm:pt modelId="{5A354412-18CE-418B-A596-4963855503C0}" type="pres">
      <dgm:prSet presAssocID="{28EF63E2-A851-46F7-B18E-71ABDE8E0905}" presName="compNode" presStyleCnt="0"/>
      <dgm:spPr/>
    </dgm:pt>
    <dgm:pt modelId="{20CDF7F5-2CE5-4BDE-B890-F54FB5887ED3}" type="pres">
      <dgm:prSet presAssocID="{28EF63E2-A851-46F7-B18E-71ABDE8E0905}" presName="dummyConnPt" presStyleCnt="0"/>
      <dgm:spPr/>
    </dgm:pt>
    <dgm:pt modelId="{16DF3EBD-ABE5-4327-968C-29C427E201FE}" type="pres">
      <dgm:prSet presAssocID="{28EF63E2-A851-46F7-B18E-71ABDE8E0905}" presName="node" presStyleLbl="node1" presStyleIdx="1" presStyleCnt="9">
        <dgm:presLayoutVars>
          <dgm:bulletEnabled val="1"/>
        </dgm:presLayoutVars>
      </dgm:prSet>
      <dgm:spPr/>
      <dgm:t>
        <a:bodyPr/>
        <a:lstStyle/>
        <a:p>
          <a:endParaRPr lang="en-IE"/>
        </a:p>
      </dgm:t>
    </dgm:pt>
    <dgm:pt modelId="{82719F20-B307-494C-9B56-7939FDCFA77A}" type="pres">
      <dgm:prSet presAssocID="{D1ECCB15-9B49-48B5-B1F7-2B14077851F5}" presName="sibTrans" presStyleLbl="bgSibTrans2D1" presStyleIdx="1" presStyleCnt="8"/>
      <dgm:spPr/>
      <dgm:t>
        <a:bodyPr/>
        <a:lstStyle/>
        <a:p>
          <a:endParaRPr lang="en-IE"/>
        </a:p>
      </dgm:t>
    </dgm:pt>
    <dgm:pt modelId="{A0A86969-61CE-4093-8E23-56BE52356AE8}" type="pres">
      <dgm:prSet presAssocID="{8E2B943E-5A07-42B2-BC97-4832101E3755}" presName="compNode" presStyleCnt="0"/>
      <dgm:spPr/>
    </dgm:pt>
    <dgm:pt modelId="{1831517E-486A-4071-AC1A-7B4945A4CB96}" type="pres">
      <dgm:prSet presAssocID="{8E2B943E-5A07-42B2-BC97-4832101E3755}" presName="dummyConnPt" presStyleCnt="0"/>
      <dgm:spPr/>
    </dgm:pt>
    <dgm:pt modelId="{B8C9A995-71FC-43B6-9980-383D793201D5}" type="pres">
      <dgm:prSet presAssocID="{8E2B943E-5A07-42B2-BC97-4832101E3755}" presName="node" presStyleLbl="node1" presStyleIdx="2" presStyleCnt="9">
        <dgm:presLayoutVars>
          <dgm:bulletEnabled val="1"/>
        </dgm:presLayoutVars>
      </dgm:prSet>
      <dgm:spPr/>
      <dgm:t>
        <a:bodyPr/>
        <a:lstStyle/>
        <a:p>
          <a:endParaRPr lang="en-IE"/>
        </a:p>
      </dgm:t>
    </dgm:pt>
    <dgm:pt modelId="{3C8AE46B-437C-485F-91B4-A1D215C1FAA0}" type="pres">
      <dgm:prSet presAssocID="{54ACC827-A531-4574-9E20-0C073E126EAC}" presName="sibTrans" presStyleLbl="bgSibTrans2D1" presStyleIdx="2" presStyleCnt="8"/>
      <dgm:spPr/>
      <dgm:t>
        <a:bodyPr/>
        <a:lstStyle/>
        <a:p>
          <a:endParaRPr lang="en-IE"/>
        </a:p>
      </dgm:t>
    </dgm:pt>
    <dgm:pt modelId="{71B02107-7ECC-47B2-9B99-6A55E815C9B1}" type="pres">
      <dgm:prSet presAssocID="{451EB032-1232-40D3-94F8-305FEEC59156}" presName="compNode" presStyleCnt="0"/>
      <dgm:spPr/>
    </dgm:pt>
    <dgm:pt modelId="{F96D0650-2D83-469E-880D-265D5D0D0543}" type="pres">
      <dgm:prSet presAssocID="{451EB032-1232-40D3-94F8-305FEEC59156}" presName="dummyConnPt" presStyleCnt="0"/>
      <dgm:spPr/>
    </dgm:pt>
    <dgm:pt modelId="{CAA5DD24-2D91-4A57-94FA-8C517E65EE4D}" type="pres">
      <dgm:prSet presAssocID="{451EB032-1232-40D3-94F8-305FEEC59156}" presName="node" presStyleLbl="node1" presStyleIdx="3" presStyleCnt="9" custLinFactNeighborX="973" custLinFactNeighborY="4341">
        <dgm:presLayoutVars>
          <dgm:bulletEnabled val="1"/>
        </dgm:presLayoutVars>
      </dgm:prSet>
      <dgm:spPr/>
      <dgm:t>
        <a:bodyPr/>
        <a:lstStyle/>
        <a:p>
          <a:endParaRPr lang="en-IE"/>
        </a:p>
      </dgm:t>
    </dgm:pt>
    <dgm:pt modelId="{C69B7EC8-EC43-4749-9834-01704A6B63FC}" type="pres">
      <dgm:prSet presAssocID="{41461D50-1733-42F7-AD71-68289B6680F5}" presName="sibTrans" presStyleLbl="bgSibTrans2D1" presStyleIdx="3" presStyleCnt="8"/>
      <dgm:spPr/>
      <dgm:t>
        <a:bodyPr/>
        <a:lstStyle/>
        <a:p>
          <a:endParaRPr lang="en-IE"/>
        </a:p>
      </dgm:t>
    </dgm:pt>
    <dgm:pt modelId="{5908555B-3FB4-4BCF-8D9B-0099067F479F}" type="pres">
      <dgm:prSet presAssocID="{8584393B-08BC-42F3-AEB3-F8810F4794D4}" presName="compNode" presStyleCnt="0"/>
      <dgm:spPr/>
    </dgm:pt>
    <dgm:pt modelId="{36B58AE6-B814-4D5A-824B-47CCCC077C8B}" type="pres">
      <dgm:prSet presAssocID="{8584393B-08BC-42F3-AEB3-F8810F4794D4}" presName="dummyConnPt" presStyleCnt="0"/>
      <dgm:spPr/>
    </dgm:pt>
    <dgm:pt modelId="{F455E605-8806-4B16-9DBA-A39D234CB814}" type="pres">
      <dgm:prSet presAssocID="{8584393B-08BC-42F3-AEB3-F8810F4794D4}" presName="node" presStyleLbl="node1" presStyleIdx="4" presStyleCnt="9" custLinFactNeighborX="-1932" custLinFactNeighborY="-489">
        <dgm:presLayoutVars>
          <dgm:bulletEnabled val="1"/>
        </dgm:presLayoutVars>
      </dgm:prSet>
      <dgm:spPr/>
      <dgm:t>
        <a:bodyPr/>
        <a:lstStyle/>
        <a:p>
          <a:endParaRPr lang="en-IE"/>
        </a:p>
      </dgm:t>
    </dgm:pt>
    <dgm:pt modelId="{417F2821-B076-4AC1-8088-241657FE6B04}" type="pres">
      <dgm:prSet presAssocID="{2A23B74A-0AB3-4B39-8836-7C4A20D6AF9A}" presName="sibTrans" presStyleLbl="bgSibTrans2D1" presStyleIdx="4" presStyleCnt="8"/>
      <dgm:spPr/>
      <dgm:t>
        <a:bodyPr/>
        <a:lstStyle/>
        <a:p>
          <a:endParaRPr lang="en-IE"/>
        </a:p>
      </dgm:t>
    </dgm:pt>
    <dgm:pt modelId="{31DC42DB-9C93-42A7-B9D0-DD74B6A6F71A}" type="pres">
      <dgm:prSet presAssocID="{0B921DCD-F827-4F0B-BAC6-672D14C06A1F}" presName="compNode" presStyleCnt="0"/>
      <dgm:spPr/>
    </dgm:pt>
    <dgm:pt modelId="{5A7DC133-BD85-4368-B179-C9E4D546BFE5}" type="pres">
      <dgm:prSet presAssocID="{0B921DCD-F827-4F0B-BAC6-672D14C06A1F}" presName="dummyConnPt" presStyleCnt="0"/>
      <dgm:spPr/>
    </dgm:pt>
    <dgm:pt modelId="{B514A4C9-262C-4E42-9CD4-941EA388E4B2}" type="pres">
      <dgm:prSet presAssocID="{0B921DCD-F827-4F0B-BAC6-672D14C06A1F}" presName="node" presStyleLbl="node1" presStyleIdx="5" presStyleCnt="9">
        <dgm:presLayoutVars>
          <dgm:bulletEnabled val="1"/>
        </dgm:presLayoutVars>
      </dgm:prSet>
      <dgm:spPr/>
      <dgm:t>
        <a:bodyPr/>
        <a:lstStyle/>
        <a:p>
          <a:endParaRPr lang="en-IE"/>
        </a:p>
      </dgm:t>
    </dgm:pt>
    <dgm:pt modelId="{F8BE253D-A9DC-4957-AC90-DF6283B3FD71}" type="pres">
      <dgm:prSet presAssocID="{04AC9ABA-3939-44A2-94EA-D133B53EE117}" presName="sibTrans" presStyleLbl="bgSibTrans2D1" presStyleIdx="5" presStyleCnt="8"/>
      <dgm:spPr/>
      <dgm:t>
        <a:bodyPr/>
        <a:lstStyle/>
        <a:p>
          <a:endParaRPr lang="en-IE"/>
        </a:p>
      </dgm:t>
    </dgm:pt>
    <dgm:pt modelId="{76B74D1B-7327-4463-8CC8-F815714C998F}" type="pres">
      <dgm:prSet presAssocID="{55B45FB2-B475-474A-9F5B-171CA70B804E}" presName="compNode" presStyleCnt="0"/>
      <dgm:spPr/>
    </dgm:pt>
    <dgm:pt modelId="{81ECC317-7EDC-4D00-A0D3-CF884CA810A0}" type="pres">
      <dgm:prSet presAssocID="{55B45FB2-B475-474A-9F5B-171CA70B804E}" presName="dummyConnPt" presStyleCnt="0"/>
      <dgm:spPr/>
    </dgm:pt>
    <dgm:pt modelId="{FAC0D638-7A2A-4779-BE47-7D09FC5FFFC4}" type="pres">
      <dgm:prSet presAssocID="{55B45FB2-B475-474A-9F5B-171CA70B804E}" presName="node" presStyleLbl="node1" presStyleIdx="6" presStyleCnt="9">
        <dgm:presLayoutVars>
          <dgm:bulletEnabled val="1"/>
        </dgm:presLayoutVars>
      </dgm:prSet>
      <dgm:spPr/>
      <dgm:t>
        <a:bodyPr/>
        <a:lstStyle/>
        <a:p>
          <a:endParaRPr lang="en-IE"/>
        </a:p>
      </dgm:t>
    </dgm:pt>
    <dgm:pt modelId="{0344A8A7-0877-4D2C-8A3C-B8ED8BD73862}" type="pres">
      <dgm:prSet presAssocID="{C1B11244-571A-473B-8674-9426DC07249A}" presName="sibTrans" presStyleLbl="bgSibTrans2D1" presStyleIdx="6" presStyleCnt="8"/>
      <dgm:spPr/>
      <dgm:t>
        <a:bodyPr/>
        <a:lstStyle/>
        <a:p>
          <a:endParaRPr lang="en-IE"/>
        </a:p>
      </dgm:t>
    </dgm:pt>
    <dgm:pt modelId="{A5E39879-49E1-4BF8-9CCC-66D3C5D3C8F0}" type="pres">
      <dgm:prSet presAssocID="{6FEDC913-C53B-4EAE-BFEA-5CA00E1851FD}" presName="compNode" presStyleCnt="0"/>
      <dgm:spPr/>
    </dgm:pt>
    <dgm:pt modelId="{04CC44A8-3E10-4CA8-95BE-04EEBD1D4A1A}" type="pres">
      <dgm:prSet presAssocID="{6FEDC913-C53B-4EAE-BFEA-5CA00E1851FD}" presName="dummyConnPt" presStyleCnt="0"/>
      <dgm:spPr/>
    </dgm:pt>
    <dgm:pt modelId="{DF02FC28-5EDD-400C-9019-80FD8705BF12}" type="pres">
      <dgm:prSet presAssocID="{6FEDC913-C53B-4EAE-BFEA-5CA00E1851FD}" presName="node" presStyleLbl="node1" presStyleIdx="7" presStyleCnt="9">
        <dgm:presLayoutVars>
          <dgm:bulletEnabled val="1"/>
        </dgm:presLayoutVars>
      </dgm:prSet>
      <dgm:spPr/>
      <dgm:t>
        <a:bodyPr/>
        <a:lstStyle/>
        <a:p>
          <a:endParaRPr lang="en-IE"/>
        </a:p>
      </dgm:t>
    </dgm:pt>
    <dgm:pt modelId="{D1FB9D43-C729-464D-9415-0F2F417757FF}" type="pres">
      <dgm:prSet presAssocID="{BB1EB3EF-C88C-4818-BA47-1684D257FC20}" presName="sibTrans" presStyleLbl="bgSibTrans2D1" presStyleIdx="7" presStyleCnt="8"/>
      <dgm:spPr/>
      <dgm:t>
        <a:bodyPr/>
        <a:lstStyle/>
        <a:p>
          <a:endParaRPr lang="en-IE"/>
        </a:p>
      </dgm:t>
    </dgm:pt>
    <dgm:pt modelId="{78CD2BDE-DD7D-4330-A5FB-235F6551B9C3}" type="pres">
      <dgm:prSet presAssocID="{27836ACB-6165-40E6-B3AA-6D9901B43447}" presName="compNode" presStyleCnt="0"/>
      <dgm:spPr/>
    </dgm:pt>
    <dgm:pt modelId="{511876FE-363A-45A2-90B9-A21FB736B0C6}" type="pres">
      <dgm:prSet presAssocID="{27836ACB-6165-40E6-B3AA-6D9901B43447}" presName="dummyConnPt" presStyleCnt="0"/>
      <dgm:spPr/>
    </dgm:pt>
    <dgm:pt modelId="{ED249FF8-0EAD-407C-B785-C35D3A59C852}" type="pres">
      <dgm:prSet presAssocID="{27836ACB-6165-40E6-B3AA-6D9901B43447}" presName="node" presStyleLbl="node1" presStyleIdx="8" presStyleCnt="9">
        <dgm:presLayoutVars>
          <dgm:bulletEnabled val="1"/>
        </dgm:presLayoutVars>
      </dgm:prSet>
      <dgm:spPr/>
      <dgm:t>
        <a:bodyPr/>
        <a:lstStyle/>
        <a:p>
          <a:endParaRPr lang="en-IE"/>
        </a:p>
      </dgm:t>
    </dgm:pt>
  </dgm:ptLst>
  <dgm:cxnLst>
    <dgm:cxn modelId="{57A828A9-BA72-4EDA-B496-3404F88000AA}" srcId="{114CF663-456F-45CF-9A3B-A0B5B966F1C9}" destId="{8584393B-08BC-42F3-AEB3-F8810F4794D4}" srcOrd="4" destOrd="0" parTransId="{B475B174-9ADB-49FC-9C6A-DF1C65ED6805}" sibTransId="{2A23B74A-0AB3-4B39-8836-7C4A20D6AF9A}"/>
    <dgm:cxn modelId="{ACE44A44-2EF0-459F-B24B-E52827ABF226}" type="presOf" srcId="{6FEDC913-C53B-4EAE-BFEA-5CA00E1851FD}" destId="{DF02FC28-5EDD-400C-9019-80FD8705BF12}" srcOrd="0" destOrd="0" presId="urn:microsoft.com/office/officeart/2005/8/layout/bProcess4"/>
    <dgm:cxn modelId="{A3EE7FA3-F12B-4468-B094-D02588234FDF}" type="presOf" srcId="{3D487095-D4A7-4B17-9D65-D2C3A169A805}" destId="{C40F3492-B743-4D0B-90C3-A699FA425284}" srcOrd="0" destOrd="0" presId="urn:microsoft.com/office/officeart/2005/8/layout/bProcess4"/>
    <dgm:cxn modelId="{98E25C94-A7C1-4843-A9A2-4830907FE707}" srcId="{114CF663-456F-45CF-9A3B-A0B5B966F1C9}" destId="{28EF63E2-A851-46F7-B18E-71ABDE8E0905}" srcOrd="1" destOrd="0" parTransId="{30998881-6BEE-4F75-9CA6-1311D0E88080}" sibTransId="{D1ECCB15-9B49-48B5-B1F7-2B14077851F5}"/>
    <dgm:cxn modelId="{B32DD6C0-06B6-4AB1-8CF1-EBC76B916AB0}" type="presOf" srcId="{55B45FB2-B475-474A-9F5B-171CA70B804E}" destId="{FAC0D638-7A2A-4779-BE47-7D09FC5FFFC4}" srcOrd="0" destOrd="0" presId="urn:microsoft.com/office/officeart/2005/8/layout/bProcess4"/>
    <dgm:cxn modelId="{E4C5B5E7-C52D-4E42-9489-C55E95AE4716}" srcId="{114CF663-456F-45CF-9A3B-A0B5B966F1C9}" destId="{55B45FB2-B475-474A-9F5B-171CA70B804E}" srcOrd="6" destOrd="0" parTransId="{266ECE4F-D29D-40A7-BB3C-3BBA92303AE4}" sibTransId="{C1B11244-571A-473B-8674-9426DC07249A}"/>
    <dgm:cxn modelId="{54D06BE7-1863-45AE-A3C1-E3A12EE9725E}" type="presOf" srcId="{2A23B74A-0AB3-4B39-8836-7C4A20D6AF9A}" destId="{417F2821-B076-4AC1-8088-241657FE6B04}" srcOrd="0" destOrd="0" presId="urn:microsoft.com/office/officeart/2005/8/layout/bProcess4"/>
    <dgm:cxn modelId="{24F72147-2A6C-4A8F-87F1-E47AB59F2156}" type="presOf" srcId="{8584393B-08BC-42F3-AEB3-F8810F4794D4}" destId="{F455E605-8806-4B16-9DBA-A39D234CB814}" srcOrd="0" destOrd="0" presId="urn:microsoft.com/office/officeart/2005/8/layout/bProcess4"/>
    <dgm:cxn modelId="{14880567-EFD9-413F-828A-A1E4D86A1F70}" srcId="{114CF663-456F-45CF-9A3B-A0B5B966F1C9}" destId="{451EB032-1232-40D3-94F8-305FEEC59156}" srcOrd="3" destOrd="0" parTransId="{57DA8FC3-A346-44D8-B7C9-5339455332D1}" sibTransId="{41461D50-1733-42F7-AD71-68289B6680F5}"/>
    <dgm:cxn modelId="{72461FDA-4855-492E-B5CC-D09B5CD69E35}" srcId="{114CF663-456F-45CF-9A3B-A0B5B966F1C9}" destId="{6FEDC913-C53B-4EAE-BFEA-5CA00E1851FD}" srcOrd="7" destOrd="0" parTransId="{A450A415-0060-432D-9EEA-8B985DB36E8B}" sibTransId="{BB1EB3EF-C88C-4818-BA47-1684D257FC20}"/>
    <dgm:cxn modelId="{C977DD1C-A24E-4E33-8618-F6AFF2C9C74F}" type="presOf" srcId="{D1ECCB15-9B49-48B5-B1F7-2B14077851F5}" destId="{82719F20-B307-494C-9B56-7939FDCFA77A}" srcOrd="0" destOrd="0" presId="urn:microsoft.com/office/officeart/2005/8/layout/bProcess4"/>
    <dgm:cxn modelId="{AB38F512-C831-4821-8B66-15DDA5742E45}" srcId="{114CF663-456F-45CF-9A3B-A0B5B966F1C9}" destId="{8E2B943E-5A07-42B2-BC97-4832101E3755}" srcOrd="2" destOrd="0" parTransId="{68D90B97-A739-4F9D-8E42-1FF73E10DA83}" sibTransId="{54ACC827-A531-4574-9E20-0C073E126EAC}"/>
    <dgm:cxn modelId="{B4F805DA-64BD-4297-AB7A-171F3B5F8F1D}" srcId="{114CF663-456F-45CF-9A3B-A0B5B966F1C9}" destId="{0B921DCD-F827-4F0B-BAC6-672D14C06A1F}" srcOrd="5" destOrd="0" parTransId="{F659772B-3FD4-47CF-BC62-E0C601975AB7}" sibTransId="{04AC9ABA-3939-44A2-94EA-D133B53EE117}"/>
    <dgm:cxn modelId="{A78B3244-4B56-4F98-9BE9-1D207692D84F}" srcId="{114CF663-456F-45CF-9A3B-A0B5B966F1C9}" destId="{00B440A1-2FD4-4C07-A049-CBFB1A48BD8F}" srcOrd="0" destOrd="0" parTransId="{7656EB6A-C9AA-4D1C-97D2-700188FA9CF6}" sibTransId="{3D487095-D4A7-4B17-9D65-D2C3A169A805}"/>
    <dgm:cxn modelId="{7464CC25-9193-44F6-8746-32B8FDF77D14}" type="presOf" srcId="{114CF663-456F-45CF-9A3B-A0B5B966F1C9}" destId="{C8B4DC68-B6AE-4570-85E3-54D365039893}" srcOrd="0" destOrd="0" presId="urn:microsoft.com/office/officeart/2005/8/layout/bProcess4"/>
    <dgm:cxn modelId="{684417F2-23B2-4857-94C8-AFC6827AF281}" type="presOf" srcId="{BB1EB3EF-C88C-4818-BA47-1684D257FC20}" destId="{D1FB9D43-C729-464D-9415-0F2F417757FF}" srcOrd="0" destOrd="0" presId="urn:microsoft.com/office/officeart/2005/8/layout/bProcess4"/>
    <dgm:cxn modelId="{A5A0E468-C6BA-4366-A462-2922460E37B7}" type="presOf" srcId="{41461D50-1733-42F7-AD71-68289B6680F5}" destId="{C69B7EC8-EC43-4749-9834-01704A6B63FC}" srcOrd="0" destOrd="0" presId="urn:microsoft.com/office/officeart/2005/8/layout/bProcess4"/>
    <dgm:cxn modelId="{376FE9D2-0E1F-4A0C-B849-0D57807847C1}" type="presOf" srcId="{451EB032-1232-40D3-94F8-305FEEC59156}" destId="{CAA5DD24-2D91-4A57-94FA-8C517E65EE4D}" srcOrd="0" destOrd="0" presId="urn:microsoft.com/office/officeart/2005/8/layout/bProcess4"/>
    <dgm:cxn modelId="{A15C4243-5760-4FE7-B8E8-24C8096347BF}" type="presOf" srcId="{C1B11244-571A-473B-8674-9426DC07249A}" destId="{0344A8A7-0877-4D2C-8A3C-B8ED8BD73862}" srcOrd="0" destOrd="0" presId="urn:microsoft.com/office/officeart/2005/8/layout/bProcess4"/>
    <dgm:cxn modelId="{3E1ABB13-E19C-481C-96DB-B53B0A7FF3D8}" type="presOf" srcId="{04AC9ABA-3939-44A2-94EA-D133B53EE117}" destId="{F8BE253D-A9DC-4957-AC90-DF6283B3FD71}" srcOrd="0" destOrd="0" presId="urn:microsoft.com/office/officeart/2005/8/layout/bProcess4"/>
    <dgm:cxn modelId="{3B949D48-A67C-4D19-9E1A-B5B2F8245715}" srcId="{114CF663-456F-45CF-9A3B-A0B5B966F1C9}" destId="{27836ACB-6165-40E6-B3AA-6D9901B43447}" srcOrd="8" destOrd="0" parTransId="{D3426A47-EF61-4FA6-A5A8-32C5C98B1788}" sibTransId="{316CB77C-8C90-4D1A-B02D-52AF48106C37}"/>
    <dgm:cxn modelId="{1DDA211C-F72C-4CA9-9286-FA06C08FB10B}" type="presOf" srcId="{27836ACB-6165-40E6-B3AA-6D9901B43447}" destId="{ED249FF8-0EAD-407C-B785-C35D3A59C852}" srcOrd="0" destOrd="0" presId="urn:microsoft.com/office/officeart/2005/8/layout/bProcess4"/>
    <dgm:cxn modelId="{A3DD8DB3-2F5F-4282-800E-872C1DB07617}" type="presOf" srcId="{54ACC827-A531-4574-9E20-0C073E126EAC}" destId="{3C8AE46B-437C-485F-91B4-A1D215C1FAA0}" srcOrd="0" destOrd="0" presId="urn:microsoft.com/office/officeart/2005/8/layout/bProcess4"/>
    <dgm:cxn modelId="{EAB21F2B-583F-4066-84E6-51A4A3853771}" type="presOf" srcId="{28EF63E2-A851-46F7-B18E-71ABDE8E0905}" destId="{16DF3EBD-ABE5-4327-968C-29C427E201FE}" srcOrd="0" destOrd="0" presId="urn:microsoft.com/office/officeart/2005/8/layout/bProcess4"/>
    <dgm:cxn modelId="{756BF8EB-94ED-49E8-AE83-1D4B08DD0882}" type="presOf" srcId="{0B921DCD-F827-4F0B-BAC6-672D14C06A1F}" destId="{B514A4C9-262C-4E42-9CD4-941EA388E4B2}" srcOrd="0" destOrd="0" presId="urn:microsoft.com/office/officeart/2005/8/layout/bProcess4"/>
    <dgm:cxn modelId="{F4449A75-A0C6-41BC-9F6A-B74582E93F73}" type="presOf" srcId="{8E2B943E-5A07-42B2-BC97-4832101E3755}" destId="{B8C9A995-71FC-43B6-9980-383D793201D5}" srcOrd="0" destOrd="0" presId="urn:microsoft.com/office/officeart/2005/8/layout/bProcess4"/>
    <dgm:cxn modelId="{5689A9E4-8866-4298-9F8D-AA1CB7DE2591}" type="presOf" srcId="{00B440A1-2FD4-4C07-A049-CBFB1A48BD8F}" destId="{D0A07386-4154-4211-99FF-3FE2DA999BEF}" srcOrd="0" destOrd="0" presId="urn:microsoft.com/office/officeart/2005/8/layout/bProcess4"/>
    <dgm:cxn modelId="{9B7EC51F-D506-4807-AD4C-BB22A7ECD52C}" type="presParOf" srcId="{C8B4DC68-B6AE-4570-85E3-54D365039893}" destId="{E9C79FB9-F07D-4270-975C-71B11F198EC5}" srcOrd="0" destOrd="0" presId="urn:microsoft.com/office/officeart/2005/8/layout/bProcess4"/>
    <dgm:cxn modelId="{1D2B4678-A25D-483F-8940-2CAD9CEB39DB}" type="presParOf" srcId="{E9C79FB9-F07D-4270-975C-71B11F198EC5}" destId="{5C7CAE57-7F5A-444E-8D72-5230CD947A73}" srcOrd="0" destOrd="0" presId="urn:microsoft.com/office/officeart/2005/8/layout/bProcess4"/>
    <dgm:cxn modelId="{9AEB3BE6-0A58-4E29-8850-B5389D020A84}" type="presParOf" srcId="{E9C79FB9-F07D-4270-975C-71B11F198EC5}" destId="{D0A07386-4154-4211-99FF-3FE2DA999BEF}" srcOrd="1" destOrd="0" presId="urn:microsoft.com/office/officeart/2005/8/layout/bProcess4"/>
    <dgm:cxn modelId="{F968E194-ECFD-4EF2-B945-9F8F46230966}" type="presParOf" srcId="{C8B4DC68-B6AE-4570-85E3-54D365039893}" destId="{C40F3492-B743-4D0B-90C3-A699FA425284}" srcOrd="1" destOrd="0" presId="urn:microsoft.com/office/officeart/2005/8/layout/bProcess4"/>
    <dgm:cxn modelId="{3D63B4BD-6DD7-4A21-9F50-33738D756093}" type="presParOf" srcId="{C8B4DC68-B6AE-4570-85E3-54D365039893}" destId="{5A354412-18CE-418B-A596-4963855503C0}" srcOrd="2" destOrd="0" presId="urn:microsoft.com/office/officeart/2005/8/layout/bProcess4"/>
    <dgm:cxn modelId="{E48D57DB-29BA-4E51-8B90-3EBE68690531}" type="presParOf" srcId="{5A354412-18CE-418B-A596-4963855503C0}" destId="{20CDF7F5-2CE5-4BDE-B890-F54FB5887ED3}" srcOrd="0" destOrd="0" presId="urn:microsoft.com/office/officeart/2005/8/layout/bProcess4"/>
    <dgm:cxn modelId="{84BDE0A1-E26F-41E8-919F-3F5607885F73}" type="presParOf" srcId="{5A354412-18CE-418B-A596-4963855503C0}" destId="{16DF3EBD-ABE5-4327-968C-29C427E201FE}" srcOrd="1" destOrd="0" presId="urn:microsoft.com/office/officeart/2005/8/layout/bProcess4"/>
    <dgm:cxn modelId="{1405916A-0E1A-46D5-A255-861EFDD1C587}" type="presParOf" srcId="{C8B4DC68-B6AE-4570-85E3-54D365039893}" destId="{82719F20-B307-494C-9B56-7939FDCFA77A}" srcOrd="3" destOrd="0" presId="urn:microsoft.com/office/officeart/2005/8/layout/bProcess4"/>
    <dgm:cxn modelId="{8BBA34CD-F0B4-4078-9A4F-13471FC766D7}" type="presParOf" srcId="{C8B4DC68-B6AE-4570-85E3-54D365039893}" destId="{A0A86969-61CE-4093-8E23-56BE52356AE8}" srcOrd="4" destOrd="0" presId="urn:microsoft.com/office/officeart/2005/8/layout/bProcess4"/>
    <dgm:cxn modelId="{4562A4C6-F757-48D2-95D0-5C7352922B66}" type="presParOf" srcId="{A0A86969-61CE-4093-8E23-56BE52356AE8}" destId="{1831517E-486A-4071-AC1A-7B4945A4CB96}" srcOrd="0" destOrd="0" presId="urn:microsoft.com/office/officeart/2005/8/layout/bProcess4"/>
    <dgm:cxn modelId="{675BE84D-7AE6-4939-BC2A-43EC4B44DDE3}" type="presParOf" srcId="{A0A86969-61CE-4093-8E23-56BE52356AE8}" destId="{B8C9A995-71FC-43B6-9980-383D793201D5}" srcOrd="1" destOrd="0" presId="urn:microsoft.com/office/officeart/2005/8/layout/bProcess4"/>
    <dgm:cxn modelId="{5A9EADB0-0A7A-43B3-8C60-9FFA8F9D7AEC}" type="presParOf" srcId="{C8B4DC68-B6AE-4570-85E3-54D365039893}" destId="{3C8AE46B-437C-485F-91B4-A1D215C1FAA0}" srcOrd="5" destOrd="0" presId="urn:microsoft.com/office/officeart/2005/8/layout/bProcess4"/>
    <dgm:cxn modelId="{2B280012-7BC1-48C9-B115-BB7AB3942500}" type="presParOf" srcId="{C8B4DC68-B6AE-4570-85E3-54D365039893}" destId="{71B02107-7ECC-47B2-9B99-6A55E815C9B1}" srcOrd="6" destOrd="0" presId="urn:microsoft.com/office/officeart/2005/8/layout/bProcess4"/>
    <dgm:cxn modelId="{EADBEC29-325C-46EC-8FC1-67B3ED3D4A66}" type="presParOf" srcId="{71B02107-7ECC-47B2-9B99-6A55E815C9B1}" destId="{F96D0650-2D83-469E-880D-265D5D0D0543}" srcOrd="0" destOrd="0" presId="urn:microsoft.com/office/officeart/2005/8/layout/bProcess4"/>
    <dgm:cxn modelId="{411A5890-36E6-4B8E-BE2F-9E18EE481127}" type="presParOf" srcId="{71B02107-7ECC-47B2-9B99-6A55E815C9B1}" destId="{CAA5DD24-2D91-4A57-94FA-8C517E65EE4D}" srcOrd="1" destOrd="0" presId="urn:microsoft.com/office/officeart/2005/8/layout/bProcess4"/>
    <dgm:cxn modelId="{D9F4929F-01E5-4DD6-B0C9-6A63C3D8D6E7}" type="presParOf" srcId="{C8B4DC68-B6AE-4570-85E3-54D365039893}" destId="{C69B7EC8-EC43-4749-9834-01704A6B63FC}" srcOrd="7" destOrd="0" presId="urn:microsoft.com/office/officeart/2005/8/layout/bProcess4"/>
    <dgm:cxn modelId="{AC393E21-57B6-45AF-9095-0C656DB1DEE0}" type="presParOf" srcId="{C8B4DC68-B6AE-4570-85E3-54D365039893}" destId="{5908555B-3FB4-4BCF-8D9B-0099067F479F}" srcOrd="8" destOrd="0" presId="urn:microsoft.com/office/officeart/2005/8/layout/bProcess4"/>
    <dgm:cxn modelId="{F553387A-0D7D-4E29-9C49-AA9752801ACC}" type="presParOf" srcId="{5908555B-3FB4-4BCF-8D9B-0099067F479F}" destId="{36B58AE6-B814-4D5A-824B-47CCCC077C8B}" srcOrd="0" destOrd="0" presId="urn:microsoft.com/office/officeart/2005/8/layout/bProcess4"/>
    <dgm:cxn modelId="{EE2C1921-E45E-4A7F-AAF4-A50625222862}" type="presParOf" srcId="{5908555B-3FB4-4BCF-8D9B-0099067F479F}" destId="{F455E605-8806-4B16-9DBA-A39D234CB814}" srcOrd="1" destOrd="0" presId="urn:microsoft.com/office/officeart/2005/8/layout/bProcess4"/>
    <dgm:cxn modelId="{BABA3242-5FDE-4039-80CF-0ECFBE7F81B0}" type="presParOf" srcId="{C8B4DC68-B6AE-4570-85E3-54D365039893}" destId="{417F2821-B076-4AC1-8088-241657FE6B04}" srcOrd="9" destOrd="0" presId="urn:microsoft.com/office/officeart/2005/8/layout/bProcess4"/>
    <dgm:cxn modelId="{B03FB2F0-0CB0-4AF4-94B8-0D3BA0FEABF5}" type="presParOf" srcId="{C8B4DC68-B6AE-4570-85E3-54D365039893}" destId="{31DC42DB-9C93-42A7-B9D0-DD74B6A6F71A}" srcOrd="10" destOrd="0" presId="urn:microsoft.com/office/officeart/2005/8/layout/bProcess4"/>
    <dgm:cxn modelId="{4370C234-CB3C-4991-871B-781D52ECCA24}" type="presParOf" srcId="{31DC42DB-9C93-42A7-B9D0-DD74B6A6F71A}" destId="{5A7DC133-BD85-4368-B179-C9E4D546BFE5}" srcOrd="0" destOrd="0" presId="urn:microsoft.com/office/officeart/2005/8/layout/bProcess4"/>
    <dgm:cxn modelId="{83C213A2-188E-4614-AC73-7CB401F91783}" type="presParOf" srcId="{31DC42DB-9C93-42A7-B9D0-DD74B6A6F71A}" destId="{B514A4C9-262C-4E42-9CD4-941EA388E4B2}" srcOrd="1" destOrd="0" presId="urn:microsoft.com/office/officeart/2005/8/layout/bProcess4"/>
    <dgm:cxn modelId="{B036FD99-0B5F-42F7-A990-92A6E39CC696}" type="presParOf" srcId="{C8B4DC68-B6AE-4570-85E3-54D365039893}" destId="{F8BE253D-A9DC-4957-AC90-DF6283B3FD71}" srcOrd="11" destOrd="0" presId="urn:microsoft.com/office/officeart/2005/8/layout/bProcess4"/>
    <dgm:cxn modelId="{5F6B7EF6-B2EB-4C8D-BD60-39A471B9AFC7}" type="presParOf" srcId="{C8B4DC68-B6AE-4570-85E3-54D365039893}" destId="{76B74D1B-7327-4463-8CC8-F815714C998F}" srcOrd="12" destOrd="0" presId="urn:microsoft.com/office/officeart/2005/8/layout/bProcess4"/>
    <dgm:cxn modelId="{E589061C-CCA5-4093-963A-1082DA225270}" type="presParOf" srcId="{76B74D1B-7327-4463-8CC8-F815714C998F}" destId="{81ECC317-7EDC-4D00-A0D3-CF884CA810A0}" srcOrd="0" destOrd="0" presId="urn:microsoft.com/office/officeart/2005/8/layout/bProcess4"/>
    <dgm:cxn modelId="{B62B754A-182B-4903-BDDE-EE66AC04B1E7}" type="presParOf" srcId="{76B74D1B-7327-4463-8CC8-F815714C998F}" destId="{FAC0D638-7A2A-4779-BE47-7D09FC5FFFC4}" srcOrd="1" destOrd="0" presId="urn:microsoft.com/office/officeart/2005/8/layout/bProcess4"/>
    <dgm:cxn modelId="{F2C91328-BDDE-4BC2-8472-C2726C767D65}" type="presParOf" srcId="{C8B4DC68-B6AE-4570-85E3-54D365039893}" destId="{0344A8A7-0877-4D2C-8A3C-B8ED8BD73862}" srcOrd="13" destOrd="0" presId="urn:microsoft.com/office/officeart/2005/8/layout/bProcess4"/>
    <dgm:cxn modelId="{AC2E6A72-FDAD-4E01-9347-651EA5198178}" type="presParOf" srcId="{C8B4DC68-B6AE-4570-85E3-54D365039893}" destId="{A5E39879-49E1-4BF8-9CCC-66D3C5D3C8F0}" srcOrd="14" destOrd="0" presId="urn:microsoft.com/office/officeart/2005/8/layout/bProcess4"/>
    <dgm:cxn modelId="{EB4D7E73-75B0-4E39-893A-A6AF26A65678}" type="presParOf" srcId="{A5E39879-49E1-4BF8-9CCC-66D3C5D3C8F0}" destId="{04CC44A8-3E10-4CA8-95BE-04EEBD1D4A1A}" srcOrd="0" destOrd="0" presId="urn:microsoft.com/office/officeart/2005/8/layout/bProcess4"/>
    <dgm:cxn modelId="{EECB0B42-73E6-411A-BA39-C0130F7883C6}" type="presParOf" srcId="{A5E39879-49E1-4BF8-9CCC-66D3C5D3C8F0}" destId="{DF02FC28-5EDD-400C-9019-80FD8705BF12}" srcOrd="1" destOrd="0" presId="urn:microsoft.com/office/officeart/2005/8/layout/bProcess4"/>
    <dgm:cxn modelId="{757D6EF8-113A-49A9-8178-230019C6B588}" type="presParOf" srcId="{C8B4DC68-B6AE-4570-85E3-54D365039893}" destId="{D1FB9D43-C729-464D-9415-0F2F417757FF}" srcOrd="15" destOrd="0" presId="urn:microsoft.com/office/officeart/2005/8/layout/bProcess4"/>
    <dgm:cxn modelId="{5A495B0F-EF6A-4F09-A9EB-D1FEC17C1199}" type="presParOf" srcId="{C8B4DC68-B6AE-4570-85E3-54D365039893}" destId="{78CD2BDE-DD7D-4330-A5FB-235F6551B9C3}" srcOrd="16" destOrd="0" presId="urn:microsoft.com/office/officeart/2005/8/layout/bProcess4"/>
    <dgm:cxn modelId="{AD5DB5AF-DAAE-40E7-9210-77ABAABC8CC1}" type="presParOf" srcId="{78CD2BDE-DD7D-4330-A5FB-235F6551B9C3}" destId="{511876FE-363A-45A2-90B9-A21FB736B0C6}" srcOrd="0" destOrd="0" presId="urn:microsoft.com/office/officeart/2005/8/layout/bProcess4"/>
    <dgm:cxn modelId="{32CADDAC-3106-45EF-89D6-6503EA69C0B1}" type="presParOf" srcId="{78CD2BDE-DD7D-4330-A5FB-235F6551B9C3}" destId="{ED249FF8-0EAD-407C-B785-C35D3A59C852}" srcOrd="1" destOrd="0" presId="urn:microsoft.com/office/officeart/2005/8/layout/b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4B4085-99B7-4A83-A8E6-A6DF7190114E}" type="doc">
      <dgm:prSet loTypeId="urn:microsoft.com/office/officeart/2005/8/layout/lProcess2" loCatId="list" qsTypeId="urn:microsoft.com/office/officeart/2005/8/quickstyle/simple3" qsCatId="simple" csTypeId="urn:microsoft.com/office/officeart/2005/8/colors/accent0_3" csCatId="mainScheme" phldr="1"/>
      <dgm:spPr/>
      <dgm:t>
        <a:bodyPr/>
        <a:lstStyle/>
        <a:p>
          <a:endParaRPr lang="en-IE"/>
        </a:p>
      </dgm:t>
    </dgm:pt>
    <dgm:pt modelId="{CC15C739-0553-4463-8BC6-53243DECEF0C}">
      <dgm:prSet phldrT="[Text]"/>
      <dgm:spPr/>
      <dgm:t>
        <a:bodyPr/>
        <a:lstStyle/>
        <a:p>
          <a:r>
            <a:rPr lang="en-IE" dirty="0" smtClean="0">
              <a:latin typeface="Tahoma" pitchFamily="34" charset="0"/>
              <a:ea typeface="Tahoma" pitchFamily="34" charset="0"/>
              <a:cs typeface="Tahoma" pitchFamily="34" charset="0"/>
            </a:rPr>
            <a:t>Evidenced</a:t>
          </a:r>
          <a:r>
            <a:rPr lang="en-IE" baseline="0" dirty="0" smtClean="0">
              <a:latin typeface="Tahoma" pitchFamily="34" charset="0"/>
              <a:ea typeface="Tahoma" pitchFamily="34" charset="0"/>
              <a:cs typeface="Tahoma" pitchFamily="34" charset="0"/>
            </a:rPr>
            <a:t> based care</a:t>
          </a:r>
          <a:endParaRPr lang="en-IE" dirty="0">
            <a:latin typeface="Tahoma" pitchFamily="34" charset="0"/>
            <a:ea typeface="Tahoma" pitchFamily="34" charset="0"/>
            <a:cs typeface="Tahoma" pitchFamily="34" charset="0"/>
          </a:endParaRPr>
        </a:p>
      </dgm:t>
    </dgm:pt>
    <dgm:pt modelId="{05DAA0F1-7176-429A-BEE0-2A220F3DDB45}" type="parTrans" cxnId="{0B0A048D-10A7-4E77-BA3A-D798B91BEF8E}">
      <dgm:prSet/>
      <dgm:spPr/>
      <dgm:t>
        <a:bodyPr/>
        <a:lstStyle/>
        <a:p>
          <a:endParaRPr lang="en-IE"/>
        </a:p>
      </dgm:t>
    </dgm:pt>
    <dgm:pt modelId="{CEA5955A-43F5-45B1-B90F-48F53B3708D9}" type="sibTrans" cxnId="{0B0A048D-10A7-4E77-BA3A-D798B91BEF8E}">
      <dgm:prSet/>
      <dgm:spPr/>
      <dgm:t>
        <a:bodyPr/>
        <a:lstStyle/>
        <a:p>
          <a:endParaRPr lang="en-IE"/>
        </a:p>
      </dgm:t>
    </dgm:pt>
    <dgm:pt modelId="{4C3A7031-C35C-417C-BC2C-C4810C4FDBA2}">
      <dgm:prSet phldrT="[Text]"/>
      <dgm:spPr/>
      <dgm:t>
        <a:bodyPr/>
        <a:lstStyle/>
        <a:p>
          <a:r>
            <a:rPr lang="en-IE" dirty="0" smtClean="0">
              <a:latin typeface="Tahoma" pitchFamily="34" charset="0"/>
              <a:ea typeface="Tahoma" pitchFamily="34" charset="0"/>
              <a:cs typeface="Tahoma" pitchFamily="34" charset="0"/>
            </a:rPr>
            <a:t>Meeting initial &amp; ongoing assessed needs</a:t>
          </a:r>
          <a:endParaRPr lang="en-IE" dirty="0">
            <a:latin typeface="Tahoma" pitchFamily="34" charset="0"/>
            <a:ea typeface="Tahoma" pitchFamily="34" charset="0"/>
            <a:cs typeface="Tahoma" pitchFamily="34" charset="0"/>
          </a:endParaRPr>
        </a:p>
      </dgm:t>
    </dgm:pt>
    <dgm:pt modelId="{9C112FBE-2460-4031-8D9F-D173700D77A3}" type="parTrans" cxnId="{8D12273D-5F85-46AC-93A6-049537B1691C}">
      <dgm:prSet/>
      <dgm:spPr/>
      <dgm:t>
        <a:bodyPr/>
        <a:lstStyle/>
        <a:p>
          <a:endParaRPr lang="en-IE"/>
        </a:p>
      </dgm:t>
    </dgm:pt>
    <dgm:pt modelId="{81B24DDE-8634-4006-959F-7BEAD22AEFCC}" type="sibTrans" cxnId="{8D12273D-5F85-46AC-93A6-049537B1691C}">
      <dgm:prSet/>
      <dgm:spPr/>
      <dgm:t>
        <a:bodyPr/>
        <a:lstStyle/>
        <a:p>
          <a:endParaRPr lang="en-IE"/>
        </a:p>
      </dgm:t>
    </dgm:pt>
    <dgm:pt modelId="{6DBB0266-FCF3-48FE-AD01-5189149170EE}">
      <dgm:prSet phldrT="[Text]" phldr="1"/>
      <dgm:spPr/>
      <dgm:t>
        <a:bodyPr/>
        <a:lstStyle/>
        <a:p>
          <a:endParaRPr lang="en-IE" dirty="0"/>
        </a:p>
      </dgm:t>
    </dgm:pt>
    <dgm:pt modelId="{30C08F04-1D22-46F4-8C52-F506CF89E977}" type="parTrans" cxnId="{3DE9087F-9C57-4AA4-9065-559F9B4A5F84}">
      <dgm:prSet/>
      <dgm:spPr/>
      <dgm:t>
        <a:bodyPr/>
        <a:lstStyle/>
        <a:p>
          <a:endParaRPr lang="en-IE"/>
        </a:p>
      </dgm:t>
    </dgm:pt>
    <dgm:pt modelId="{CAD538B0-B7BA-451B-B340-CCED48AB6114}" type="sibTrans" cxnId="{3DE9087F-9C57-4AA4-9065-559F9B4A5F84}">
      <dgm:prSet/>
      <dgm:spPr/>
      <dgm:t>
        <a:bodyPr/>
        <a:lstStyle/>
        <a:p>
          <a:endParaRPr lang="en-IE"/>
        </a:p>
      </dgm:t>
    </dgm:pt>
    <dgm:pt modelId="{63A440F7-19AF-4523-9037-4B726B5DA259}">
      <dgm:prSet phldrT="[Text]"/>
      <dgm:spPr/>
      <dgm:t>
        <a:bodyPr/>
        <a:lstStyle/>
        <a:p>
          <a:r>
            <a:rPr lang="en-IE" dirty="0" smtClean="0">
              <a:latin typeface="Tahoma" pitchFamily="34" charset="0"/>
              <a:ea typeface="Tahoma" pitchFamily="34" charset="0"/>
              <a:cs typeface="Tahoma" pitchFamily="34" charset="0"/>
            </a:rPr>
            <a:t>Identified</a:t>
          </a:r>
          <a:r>
            <a:rPr lang="en-IE" baseline="0" dirty="0" smtClean="0">
              <a:latin typeface="Tahoma" pitchFamily="34" charset="0"/>
              <a:ea typeface="Tahoma" pitchFamily="34" charset="0"/>
              <a:cs typeface="Tahoma" pitchFamily="34" charset="0"/>
            </a:rPr>
            <a:t> healthcare professional with overall responsibility &amp; accountability</a:t>
          </a:r>
          <a:endParaRPr lang="en-IE" dirty="0">
            <a:latin typeface="Tahoma" pitchFamily="34" charset="0"/>
            <a:ea typeface="Tahoma" pitchFamily="34" charset="0"/>
            <a:cs typeface="Tahoma" pitchFamily="34" charset="0"/>
          </a:endParaRPr>
        </a:p>
      </dgm:t>
    </dgm:pt>
    <dgm:pt modelId="{CA55E328-0FE6-4D28-BA06-34EED4449137}" type="parTrans" cxnId="{B78926D8-A358-4EED-A2F7-501003A85820}">
      <dgm:prSet/>
      <dgm:spPr/>
      <dgm:t>
        <a:bodyPr/>
        <a:lstStyle/>
        <a:p>
          <a:endParaRPr lang="en-IE"/>
        </a:p>
      </dgm:t>
    </dgm:pt>
    <dgm:pt modelId="{BBF7FF6A-AE43-417C-B8BA-945B8268F4A2}" type="sibTrans" cxnId="{B78926D8-A358-4EED-A2F7-501003A85820}">
      <dgm:prSet/>
      <dgm:spPr/>
      <dgm:t>
        <a:bodyPr/>
        <a:lstStyle/>
        <a:p>
          <a:endParaRPr lang="en-IE"/>
        </a:p>
      </dgm:t>
    </dgm:pt>
    <dgm:pt modelId="{778B1894-B9AD-4446-9A1E-956327DB707C}">
      <dgm:prSet phldrT="[Text]"/>
      <dgm:spPr/>
      <dgm:t>
        <a:bodyPr/>
        <a:lstStyle/>
        <a:p>
          <a:r>
            <a:rPr lang="en-IE" dirty="0" smtClean="0">
              <a:latin typeface="Tahoma" pitchFamily="34" charset="0"/>
              <a:ea typeface="Tahoma" pitchFamily="34" charset="0"/>
              <a:cs typeface="Tahoma" pitchFamily="34" charset="0"/>
            </a:rPr>
            <a:t>Information</a:t>
          </a:r>
          <a:r>
            <a:rPr lang="en-IE" baseline="0" dirty="0" smtClean="0">
              <a:latin typeface="Tahoma" pitchFamily="34" charset="0"/>
              <a:ea typeface="Tahoma" pitchFamily="34" charset="0"/>
              <a:cs typeface="Tahoma" pitchFamily="34" charset="0"/>
            </a:rPr>
            <a:t> for clinical decision making at point of care</a:t>
          </a:r>
          <a:endParaRPr lang="en-IE" dirty="0">
            <a:latin typeface="Tahoma" pitchFamily="34" charset="0"/>
            <a:ea typeface="Tahoma" pitchFamily="34" charset="0"/>
            <a:cs typeface="Tahoma" pitchFamily="34" charset="0"/>
          </a:endParaRPr>
        </a:p>
      </dgm:t>
    </dgm:pt>
    <dgm:pt modelId="{44614DEA-404E-4658-B20A-2CB05B5B369F}" type="parTrans" cxnId="{0A883A43-E242-4BF7-ADB6-4BA021A8060C}">
      <dgm:prSet/>
      <dgm:spPr/>
      <dgm:t>
        <a:bodyPr/>
        <a:lstStyle/>
        <a:p>
          <a:endParaRPr lang="en-IE"/>
        </a:p>
      </dgm:t>
    </dgm:pt>
    <dgm:pt modelId="{83EB0DF1-835A-4083-B1ED-B081DBA0DB57}" type="sibTrans" cxnId="{0A883A43-E242-4BF7-ADB6-4BA021A8060C}">
      <dgm:prSet/>
      <dgm:spPr/>
      <dgm:t>
        <a:bodyPr/>
        <a:lstStyle/>
        <a:p>
          <a:endParaRPr lang="en-IE"/>
        </a:p>
      </dgm:t>
    </dgm:pt>
    <dgm:pt modelId="{228129E3-60A7-4CB1-AA43-F3BAC0E5CEF3}">
      <dgm:prSet phldrT="[Text]" custT="1"/>
      <dgm:spPr/>
      <dgm:t>
        <a:bodyPr/>
        <a:lstStyle/>
        <a:p>
          <a:endParaRPr lang="en-IE" sz="1800" dirty="0"/>
        </a:p>
      </dgm:t>
    </dgm:pt>
    <dgm:pt modelId="{6B98202A-5634-4915-97D5-2057F947083A}" type="parTrans" cxnId="{2F56C35C-0A23-4076-863B-46972C3BDE2A}">
      <dgm:prSet/>
      <dgm:spPr/>
      <dgm:t>
        <a:bodyPr/>
        <a:lstStyle/>
        <a:p>
          <a:endParaRPr lang="en-IE"/>
        </a:p>
      </dgm:t>
    </dgm:pt>
    <dgm:pt modelId="{EAF980F3-FC24-480A-9D91-362C71A08BDB}" type="sibTrans" cxnId="{2F56C35C-0A23-4076-863B-46972C3BDE2A}">
      <dgm:prSet/>
      <dgm:spPr/>
      <dgm:t>
        <a:bodyPr/>
        <a:lstStyle/>
        <a:p>
          <a:endParaRPr lang="en-IE"/>
        </a:p>
      </dgm:t>
    </dgm:pt>
    <dgm:pt modelId="{DE5D9412-0079-4A2C-956D-0AD8953F741A}">
      <dgm:prSet phldrT="[Text]"/>
      <dgm:spPr/>
      <dgm:t>
        <a:bodyPr/>
        <a:lstStyle/>
        <a:p>
          <a:r>
            <a:rPr lang="en-IE" dirty="0" smtClean="0">
              <a:latin typeface="Tahoma" pitchFamily="34" charset="0"/>
              <a:ea typeface="Tahoma" pitchFamily="34" charset="0"/>
              <a:cs typeface="Tahoma" pitchFamily="34" charset="0"/>
            </a:rPr>
            <a:t>Models of care</a:t>
          </a:r>
          <a:endParaRPr lang="en-IE" dirty="0">
            <a:latin typeface="Tahoma" pitchFamily="34" charset="0"/>
            <a:ea typeface="Tahoma" pitchFamily="34" charset="0"/>
            <a:cs typeface="Tahoma" pitchFamily="34" charset="0"/>
          </a:endParaRPr>
        </a:p>
      </dgm:t>
    </dgm:pt>
    <dgm:pt modelId="{51A17B47-0D0F-41AC-9929-3E75D6A2EF07}" type="parTrans" cxnId="{534EFC42-C25F-4452-86CC-43A6FADEAECD}">
      <dgm:prSet/>
      <dgm:spPr/>
      <dgm:t>
        <a:bodyPr/>
        <a:lstStyle/>
        <a:p>
          <a:endParaRPr lang="en-IE"/>
        </a:p>
      </dgm:t>
    </dgm:pt>
    <dgm:pt modelId="{2C5074C0-4A7D-4748-A72A-0A08223DB7A7}" type="sibTrans" cxnId="{534EFC42-C25F-4452-86CC-43A6FADEAECD}">
      <dgm:prSet/>
      <dgm:spPr/>
      <dgm:t>
        <a:bodyPr/>
        <a:lstStyle/>
        <a:p>
          <a:endParaRPr lang="en-IE"/>
        </a:p>
      </dgm:t>
    </dgm:pt>
    <dgm:pt modelId="{B6362C0E-D0EB-41B3-877D-4B7783BFE97A}">
      <dgm:prSet phldrT="[Text]"/>
      <dgm:spPr/>
      <dgm:t>
        <a:bodyPr/>
        <a:lstStyle/>
        <a:p>
          <a:r>
            <a:rPr lang="en-IE" dirty="0" smtClean="0">
              <a:latin typeface="Tahoma" pitchFamily="34" charset="0"/>
              <a:ea typeface="Tahoma" pitchFamily="34" charset="0"/>
              <a:cs typeface="Tahoma" pitchFamily="34" charset="0"/>
            </a:rPr>
            <a:t>Physical Environment</a:t>
          </a:r>
          <a:endParaRPr lang="en-IE" dirty="0">
            <a:latin typeface="Tahoma" pitchFamily="34" charset="0"/>
            <a:ea typeface="Tahoma" pitchFamily="34" charset="0"/>
            <a:cs typeface="Tahoma" pitchFamily="34" charset="0"/>
          </a:endParaRPr>
        </a:p>
      </dgm:t>
    </dgm:pt>
    <dgm:pt modelId="{D2890D30-5A6F-4713-9143-C3B1BF3B0579}" type="parTrans" cxnId="{15E04AFC-F0E8-418C-89E7-B0C832996BBA}">
      <dgm:prSet/>
      <dgm:spPr/>
      <dgm:t>
        <a:bodyPr/>
        <a:lstStyle/>
        <a:p>
          <a:endParaRPr lang="en-IE"/>
        </a:p>
      </dgm:t>
    </dgm:pt>
    <dgm:pt modelId="{595C303D-C43D-4DF0-916B-14EA2A426FCF}" type="sibTrans" cxnId="{15E04AFC-F0E8-418C-89E7-B0C832996BBA}">
      <dgm:prSet/>
      <dgm:spPr/>
      <dgm:t>
        <a:bodyPr/>
        <a:lstStyle/>
        <a:p>
          <a:endParaRPr lang="en-IE"/>
        </a:p>
      </dgm:t>
    </dgm:pt>
    <dgm:pt modelId="{E1745DA6-0CE2-4C3B-B960-6ADC1854B6BD}">
      <dgm:prSet phldrT="[Text]" custT="1"/>
      <dgm:spPr/>
      <dgm:t>
        <a:bodyPr/>
        <a:lstStyle/>
        <a:p>
          <a:endParaRPr lang="en-IE" sz="1800" dirty="0"/>
        </a:p>
      </dgm:t>
    </dgm:pt>
    <dgm:pt modelId="{97D4D9BB-F23F-4D5D-9758-144775AF59AE}" type="sibTrans" cxnId="{8CECD1E2-5FC2-4EF7-98D6-75FB468A74E1}">
      <dgm:prSet/>
      <dgm:spPr/>
      <dgm:t>
        <a:bodyPr/>
        <a:lstStyle/>
        <a:p>
          <a:endParaRPr lang="en-IE"/>
        </a:p>
      </dgm:t>
    </dgm:pt>
    <dgm:pt modelId="{1DA35A39-57A7-4346-802E-2E9A443C3B59}" type="parTrans" cxnId="{8CECD1E2-5FC2-4EF7-98D6-75FB468A74E1}">
      <dgm:prSet/>
      <dgm:spPr/>
      <dgm:t>
        <a:bodyPr/>
        <a:lstStyle/>
        <a:p>
          <a:endParaRPr lang="en-IE"/>
        </a:p>
      </dgm:t>
    </dgm:pt>
    <dgm:pt modelId="{BF494AD2-71D6-4131-8F74-ACF37FB9B73C}">
      <dgm:prSet/>
      <dgm:spPr/>
      <dgm:t>
        <a:bodyPr/>
        <a:lstStyle/>
        <a:p>
          <a:r>
            <a:rPr lang="en-IE" dirty="0" smtClean="0">
              <a:latin typeface="Tahoma" pitchFamily="34" charset="0"/>
              <a:ea typeface="Tahoma" pitchFamily="34" charset="0"/>
              <a:cs typeface="Tahoma" pitchFamily="34" charset="0"/>
            </a:rPr>
            <a:t>Integrated care is coordinated</a:t>
          </a:r>
          <a:endParaRPr lang="en-IE" dirty="0">
            <a:latin typeface="Tahoma" pitchFamily="34" charset="0"/>
            <a:ea typeface="Tahoma" pitchFamily="34" charset="0"/>
            <a:cs typeface="Tahoma" pitchFamily="34" charset="0"/>
          </a:endParaRPr>
        </a:p>
      </dgm:t>
    </dgm:pt>
    <dgm:pt modelId="{F58008C0-6E93-4A46-BA92-64F0805DEAE1}" type="parTrans" cxnId="{4FDD8A3D-471D-4512-AEA8-E694CE59736F}">
      <dgm:prSet/>
      <dgm:spPr/>
      <dgm:t>
        <a:bodyPr/>
        <a:lstStyle/>
        <a:p>
          <a:endParaRPr lang="en-IE"/>
        </a:p>
      </dgm:t>
    </dgm:pt>
    <dgm:pt modelId="{076B9983-D7AC-47AE-9E71-F01EBC7CDD2F}" type="sibTrans" cxnId="{4FDD8A3D-471D-4512-AEA8-E694CE59736F}">
      <dgm:prSet/>
      <dgm:spPr/>
      <dgm:t>
        <a:bodyPr/>
        <a:lstStyle/>
        <a:p>
          <a:endParaRPr lang="en-IE"/>
        </a:p>
      </dgm:t>
    </dgm:pt>
    <dgm:pt modelId="{DFBDC451-D8D8-4CCA-97FA-2717595638A6}">
      <dgm:prSet/>
      <dgm:spPr/>
      <dgm:t>
        <a:bodyPr/>
        <a:lstStyle/>
        <a:p>
          <a:r>
            <a:rPr lang="en-IE" dirty="0" smtClean="0">
              <a:latin typeface="Tahoma" pitchFamily="34" charset="0"/>
              <a:ea typeface="Tahoma" pitchFamily="34" charset="0"/>
              <a:cs typeface="Tahoma" pitchFamily="34" charset="0"/>
            </a:rPr>
            <a:t>Monitoring &amp; evaluating care </a:t>
          </a:r>
          <a:endParaRPr lang="en-IE" dirty="0">
            <a:latin typeface="Tahoma" pitchFamily="34" charset="0"/>
            <a:ea typeface="Tahoma" pitchFamily="34" charset="0"/>
            <a:cs typeface="Tahoma" pitchFamily="34" charset="0"/>
          </a:endParaRPr>
        </a:p>
      </dgm:t>
    </dgm:pt>
    <dgm:pt modelId="{C291DDA5-4AB2-4ED5-B296-909AB5DC002C}" type="parTrans" cxnId="{6596059F-0459-4E93-BBBD-3F914AE28D17}">
      <dgm:prSet/>
      <dgm:spPr/>
      <dgm:t>
        <a:bodyPr/>
        <a:lstStyle/>
        <a:p>
          <a:endParaRPr lang="en-IE"/>
        </a:p>
      </dgm:t>
    </dgm:pt>
    <dgm:pt modelId="{AB656FD9-484D-43A9-9457-444313837BE0}" type="sibTrans" cxnId="{6596059F-0459-4E93-BBBD-3F914AE28D17}">
      <dgm:prSet/>
      <dgm:spPr/>
      <dgm:t>
        <a:bodyPr/>
        <a:lstStyle/>
        <a:p>
          <a:endParaRPr lang="en-IE"/>
        </a:p>
      </dgm:t>
    </dgm:pt>
    <dgm:pt modelId="{623A1EBE-0308-4912-BAE3-EC8A090A5392}" type="pres">
      <dgm:prSet presAssocID="{DA4B4085-99B7-4A83-A8E6-A6DF7190114E}" presName="theList" presStyleCnt="0">
        <dgm:presLayoutVars>
          <dgm:dir/>
          <dgm:animLvl val="lvl"/>
          <dgm:resizeHandles val="exact"/>
        </dgm:presLayoutVars>
      </dgm:prSet>
      <dgm:spPr/>
      <dgm:t>
        <a:bodyPr/>
        <a:lstStyle/>
        <a:p>
          <a:endParaRPr lang="en-IE"/>
        </a:p>
      </dgm:t>
    </dgm:pt>
    <dgm:pt modelId="{04476366-1C82-420D-B6E0-3A83968AA07C}" type="pres">
      <dgm:prSet presAssocID="{E1745DA6-0CE2-4C3B-B960-6ADC1854B6BD}" presName="compNode" presStyleCnt="0"/>
      <dgm:spPr/>
    </dgm:pt>
    <dgm:pt modelId="{EAD19457-D73D-47DC-A8C3-370E77CE6218}" type="pres">
      <dgm:prSet presAssocID="{E1745DA6-0CE2-4C3B-B960-6ADC1854B6BD}" presName="aNode" presStyleLbl="bgShp" presStyleIdx="0" presStyleCnt="3" custLinFactNeighborX="-38"/>
      <dgm:spPr/>
      <dgm:t>
        <a:bodyPr/>
        <a:lstStyle/>
        <a:p>
          <a:endParaRPr lang="en-IE"/>
        </a:p>
      </dgm:t>
    </dgm:pt>
    <dgm:pt modelId="{804134C4-6121-416E-9898-5162C8F6DC96}" type="pres">
      <dgm:prSet presAssocID="{E1745DA6-0CE2-4C3B-B960-6ADC1854B6BD}" presName="textNode" presStyleLbl="bgShp" presStyleIdx="0" presStyleCnt="3"/>
      <dgm:spPr/>
      <dgm:t>
        <a:bodyPr/>
        <a:lstStyle/>
        <a:p>
          <a:endParaRPr lang="en-IE"/>
        </a:p>
      </dgm:t>
    </dgm:pt>
    <dgm:pt modelId="{B09CF0F7-FE29-4245-83E0-A088CF8E7CF2}" type="pres">
      <dgm:prSet presAssocID="{E1745DA6-0CE2-4C3B-B960-6ADC1854B6BD}" presName="compChildNode" presStyleCnt="0"/>
      <dgm:spPr/>
    </dgm:pt>
    <dgm:pt modelId="{25255EC1-9C50-4DFD-87BD-1317B66543B1}" type="pres">
      <dgm:prSet presAssocID="{E1745DA6-0CE2-4C3B-B960-6ADC1854B6BD}" presName="theInnerList" presStyleCnt="0"/>
      <dgm:spPr/>
    </dgm:pt>
    <dgm:pt modelId="{98C7FA4D-4ACF-4A8F-9F70-E2CD80169475}" type="pres">
      <dgm:prSet presAssocID="{CC15C739-0553-4463-8BC6-53243DECEF0C}" presName="childNode" presStyleLbl="node1" presStyleIdx="0" presStyleCnt="8" custLinFactY="-83248" custLinFactNeighborX="-3244" custLinFactNeighborY="-100000">
        <dgm:presLayoutVars>
          <dgm:bulletEnabled val="1"/>
        </dgm:presLayoutVars>
      </dgm:prSet>
      <dgm:spPr/>
      <dgm:t>
        <a:bodyPr/>
        <a:lstStyle/>
        <a:p>
          <a:endParaRPr lang="en-IE"/>
        </a:p>
      </dgm:t>
    </dgm:pt>
    <dgm:pt modelId="{CBB9B68A-AE1F-4409-8732-3A613A36C8FE}" type="pres">
      <dgm:prSet presAssocID="{CC15C739-0553-4463-8BC6-53243DECEF0C}" presName="aSpace2" presStyleCnt="0"/>
      <dgm:spPr/>
    </dgm:pt>
    <dgm:pt modelId="{48C7AC2F-D485-404E-B7FC-2A864F4FC7AA}" type="pres">
      <dgm:prSet presAssocID="{4C3A7031-C35C-417C-BC2C-C4810C4FDBA2}" presName="childNode" presStyleLbl="node1" presStyleIdx="1" presStyleCnt="8" custLinFactY="-27274" custLinFactNeighborX="-3244" custLinFactNeighborY="-100000">
        <dgm:presLayoutVars>
          <dgm:bulletEnabled val="1"/>
        </dgm:presLayoutVars>
      </dgm:prSet>
      <dgm:spPr/>
      <dgm:t>
        <a:bodyPr/>
        <a:lstStyle/>
        <a:p>
          <a:endParaRPr lang="en-IE"/>
        </a:p>
      </dgm:t>
    </dgm:pt>
    <dgm:pt modelId="{7E35BF22-5785-4717-AFA4-F0F3E186FC9A}" type="pres">
      <dgm:prSet presAssocID="{4C3A7031-C35C-417C-BC2C-C4810C4FDBA2}" presName="aSpace2" presStyleCnt="0"/>
      <dgm:spPr/>
    </dgm:pt>
    <dgm:pt modelId="{182E77F2-9A21-4BBE-9EE2-5B986D35716B}" type="pres">
      <dgm:prSet presAssocID="{BF494AD2-71D6-4131-8F74-ACF37FB9B73C}" presName="childNode" presStyleLbl="node1" presStyleIdx="2" presStyleCnt="8">
        <dgm:presLayoutVars>
          <dgm:bulletEnabled val="1"/>
        </dgm:presLayoutVars>
      </dgm:prSet>
      <dgm:spPr/>
      <dgm:t>
        <a:bodyPr/>
        <a:lstStyle/>
        <a:p>
          <a:endParaRPr lang="en-IE"/>
        </a:p>
      </dgm:t>
    </dgm:pt>
    <dgm:pt modelId="{A8F4CEB2-5EB8-4603-B3A2-86644E4036A0}" type="pres">
      <dgm:prSet presAssocID="{E1745DA6-0CE2-4C3B-B960-6ADC1854B6BD}" presName="aSpace" presStyleCnt="0"/>
      <dgm:spPr/>
    </dgm:pt>
    <dgm:pt modelId="{8BAAE86A-D4E2-4A3C-8E7C-9212D4B69C4E}" type="pres">
      <dgm:prSet presAssocID="{6DBB0266-FCF3-48FE-AD01-5189149170EE}" presName="compNode" presStyleCnt="0"/>
      <dgm:spPr/>
    </dgm:pt>
    <dgm:pt modelId="{E67A1B4B-CA6A-4583-8464-E6F534C19F47}" type="pres">
      <dgm:prSet presAssocID="{6DBB0266-FCF3-48FE-AD01-5189149170EE}" presName="aNode" presStyleLbl="bgShp" presStyleIdx="1" presStyleCnt="3" custLinFactNeighborX="394"/>
      <dgm:spPr/>
      <dgm:t>
        <a:bodyPr/>
        <a:lstStyle/>
        <a:p>
          <a:endParaRPr lang="en-IE"/>
        </a:p>
      </dgm:t>
    </dgm:pt>
    <dgm:pt modelId="{EBC88CF3-D466-47D7-9910-CAFEAB03CD4F}" type="pres">
      <dgm:prSet presAssocID="{6DBB0266-FCF3-48FE-AD01-5189149170EE}" presName="textNode" presStyleLbl="bgShp" presStyleIdx="1" presStyleCnt="3"/>
      <dgm:spPr/>
      <dgm:t>
        <a:bodyPr/>
        <a:lstStyle/>
        <a:p>
          <a:endParaRPr lang="en-IE"/>
        </a:p>
      </dgm:t>
    </dgm:pt>
    <dgm:pt modelId="{E5B9B149-C57F-441A-A09F-0E21432A97D3}" type="pres">
      <dgm:prSet presAssocID="{6DBB0266-FCF3-48FE-AD01-5189149170EE}" presName="compChildNode" presStyleCnt="0"/>
      <dgm:spPr/>
    </dgm:pt>
    <dgm:pt modelId="{70E76AA0-ADBB-454A-8F57-134422FC76B5}" type="pres">
      <dgm:prSet presAssocID="{6DBB0266-FCF3-48FE-AD01-5189149170EE}" presName="theInnerList" presStyleCnt="0"/>
      <dgm:spPr/>
    </dgm:pt>
    <dgm:pt modelId="{2D9F86F1-550C-4646-B511-ABC50A54C7AD}" type="pres">
      <dgm:prSet presAssocID="{63A440F7-19AF-4523-9037-4B726B5DA259}" presName="childNode" presStyleLbl="node1" presStyleIdx="3" presStyleCnt="8" custLinFactY="-37198" custLinFactNeighborX="1949" custLinFactNeighborY="-100000">
        <dgm:presLayoutVars>
          <dgm:bulletEnabled val="1"/>
        </dgm:presLayoutVars>
      </dgm:prSet>
      <dgm:spPr/>
      <dgm:t>
        <a:bodyPr/>
        <a:lstStyle/>
        <a:p>
          <a:endParaRPr lang="en-IE"/>
        </a:p>
      </dgm:t>
    </dgm:pt>
    <dgm:pt modelId="{97A9CF19-8B34-4EC8-9F93-8808B2B31590}" type="pres">
      <dgm:prSet presAssocID="{63A440F7-19AF-4523-9037-4B726B5DA259}" presName="aSpace2" presStyleCnt="0"/>
      <dgm:spPr/>
    </dgm:pt>
    <dgm:pt modelId="{1CC94BCD-AC98-431F-A46E-02432683440A}" type="pres">
      <dgm:prSet presAssocID="{778B1894-B9AD-4446-9A1E-956327DB707C}" presName="childNode" presStyleLbl="node1" presStyleIdx="4" presStyleCnt="8" custLinFactNeighborX="1949" custLinFactNeighborY="-98658">
        <dgm:presLayoutVars>
          <dgm:bulletEnabled val="1"/>
        </dgm:presLayoutVars>
      </dgm:prSet>
      <dgm:spPr/>
      <dgm:t>
        <a:bodyPr/>
        <a:lstStyle/>
        <a:p>
          <a:endParaRPr lang="en-IE"/>
        </a:p>
      </dgm:t>
    </dgm:pt>
    <dgm:pt modelId="{FBBE470F-373C-41C6-87EB-ED8A8F67A730}" type="pres">
      <dgm:prSet presAssocID="{6DBB0266-FCF3-48FE-AD01-5189149170EE}" presName="aSpace" presStyleCnt="0"/>
      <dgm:spPr/>
    </dgm:pt>
    <dgm:pt modelId="{A559A92C-8EB7-433F-B9C5-8D478C4F9E80}" type="pres">
      <dgm:prSet presAssocID="{228129E3-60A7-4CB1-AA43-F3BAC0E5CEF3}" presName="compNode" presStyleCnt="0"/>
      <dgm:spPr/>
    </dgm:pt>
    <dgm:pt modelId="{237C6F33-3C2D-4F75-8C7E-96312C1D2B3B}" type="pres">
      <dgm:prSet presAssocID="{228129E3-60A7-4CB1-AA43-F3BAC0E5CEF3}" presName="aNode" presStyleLbl="bgShp" presStyleIdx="2" presStyleCnt="3" custLinFactNeighborX="826"/>
      <dgm:spPr/>
      <dgm:t>
        <a:bodyPr/>
        <a:lstStyle/>
        <a:p>
          <a:endParaRPr lang="en-IE"/>
        </a:p>
      </dgm:t>
    </dgm:pt>
    <dgm:pt modelId="{5826B89D-4826-4062-9650-9E40D8F755A6}" type="pres">
      <dgm:prSet presAssocID="{228129E3-60A7-4CB1-AA43-F3BAC0E5CEF3}" presName="textNode" presStyleLbl="bgShp" presStyleIdx="2" presStyleCnt="3"/>
      <dgm:spPr/>
      <dgm:t>
        <a:bodyPr/>
        <a:lstStyle/>
        <a:p>
          <a:endParaRPr lang="en-IE"/>
        </a:p>
      </dgm:t>
    </dgm:pt>
    <dgm:pt modelId="{68298AB9-6A6B-4895-94D1-D4EBF2DEF467}" type="pres">
      <dgm:prSet presAssocID="{228129E3-60A7-4CB1-AA43-F3BAC0E5CEF3}" presName="compChildNode" presStyleCnt="0"/>
      <dgm:spPr/>
    </dgm:pt>
    <dgm:pt modelId="{75FBB09C-4ED1-46AB-9883-CFB77AF067CA}" type="pres">
      <dgm:prSet presAssocID="{228129E3-60A7-4CB1-AA43-F3BAC0E5CEF3}" presName="theInnerList" presStyleCnt="0"/>
      <dgm:spPr/>
    </dgm:pt>
    <dgm:pt modelId="{C4AA4AB8-4E1C-4F41-A74A-1D78DCAA5A52}" type="pres">
      <dgm:prSet presAssocID="{DE5D9412-0079-4A2C-956D-0AD8953F741A}" presName="childNode" presStyleLbl="node1" presStyleIdx="5" presStyleCnt="8" custLinFactY="-83248" custLinFactNeighborX="-2163" custLinFactNeighborY="-100000">
        <dgm:presLayoutVars>
          <dgm:bulletEnabled val="1"/>
        </dgm:presLayoutVars>
      </dgm:prSet>
      <dgm:spPr/>
      <dgm:t>
        <a:bodyPr/>
        <a:lstStyle/>
        <a:p>
          <a:endParaRPr lang="en-IE"/>
        </a:p>
      </dgm:t>
    </dgm:pt>
    <dgm:pt modelId="{349D0256-CA58-4BFC-8F02-0BF910D0B045}" type="pres">
      <dgm:prSet presAssocID="{DE5D9412-0079-4A2C-956D-0AD8953F741A}" presName="aSpace2" presStyleCnt="0"/>
      <dgm:spPr/>
    </dgm:pt>
    <dgm:pt modelId="{83A6F5E6-31F4-482C-95C6-E256C3C6AF31}" type="pres">
      <dgm:prSet presAssocID="{B6362C0E-D0EB-41B3-877D-4B7783BFE97A}" presName="childNode" presStyleLbl="node1" presStyleIdx="6" presStyleCnt="8" custLinFactY="-27274" custLinFactNeighborX="-2163" custLinFactNeighborY="-100000">
        <dgm:presLayoutVars>
          <dgm:bulletEnabled val="1"/>
        </dgm:presLayoutVars>
      </dgm:prSet>
      <dgm:spPr/>
      <dgm:t>
        <a:bodyPr/>
        <a:lstStyle/>
        <a:p>
          <a:endParaRPr lang="en-IE"/>
        </a:p>
      </dgm:t>
    </dgm:pt>
    <dgm:pt modelId="{8A2933AD-B06B-4316-AC15-A44676CB898C}" type="pres">
      <dgm:prSet presAssocID="{B6362C0E-D0EB-41B3-877D-4B7783BFE97A}" presName="aSpace2" presStyleCnt="0"/>
      <dgm:spPr/>
    </dgm:pt>
    <dgm:pt modelId="{E4912DFC-4A26-4759-B982-5F38D373B81B}" type="pres">
      <dgm:prSet presAssocID="{DFBDC451-D8D8-4CCA-97FA-2717595638A6}" presName="childNode" presStyleLbl="node1" presStyleIdx="7" presStyleCnt="8">
        <dgm:presLayoutVars>
          <dgm:bulletEnabled val="1"/>
        </dgm:presLayoutVars>
      </dgm:prSet>
      <dgm:spPr/>
      <dgm:t>
        <a:bodyPr/>
        <a:lstStyle/>
        <a:p>
          <a:endParaRPr lang="en-IE"/>
        </a:p>
      </dgm:t>
    </dgm:pt>
  </dgm:ptLst>
  <dgm:cxnLst>
    <dgm:cxn modelId="{9C381C12-4E92-4684-8B36-2C6D72E1E5EC}" type="presOf" srcId="{CC15C739-0553-4463-8BC6-53243DECEF0C}" destId="{98C7FA4D-4ACF-4A8F-9F70-E2CD80169475}" srcOrd="0" destOrd="0" presId="urn:microsoft.com/office/officeart/2005/8/layout/lProcess2"/>
    <dgm:cxn modelId="{EC42BF6C-6B13-4459-BE05-3E56F7331626}" type="presOf" srcId="{6DBB0266-FCF3-48FE-AD01-5189149170EE}" destId="{EBC88CF3-D466-47D7-9910-CAFEAB03CD4F}" srcOrd="1" destOrd="0" presId="urn:microsoft.com/office/officeart/2005/8/layout/lProcess2"/>
    <dgm:cxn modelId="{0B0A048D-10A7-4E77-BA3A-D798B91BEF8E}" srcId="{E1745DA6-0CE2-4C3B-B960-6ADC1854B6BD}" destId="{CC15C739-0553-4463-8BC6-53243DECEF0C}" srcOrd="0" destOrd="0" parTransId="{05DAA0F1-7176-429A-BEE0-2A220F3DDB45}" sibTransId="{CEA5955A-43F5-45B1-B90F-48F53B3708D9}"/>
    <dgm:cxn modelId="{5D552B03-5F64-4387-881D-CA49A9CEFAE4}" type="presOf" srcId="{6DBB0266-FCF3-48FE-AD01-5189149170EE}" destId="{E67A1B4B-CA6A-4583-8464-E6F534C19F47}" srcOrd="0" destOrd="0" presId="urn:microsoft.com/office/officeart/2005/8/layout/lProcess2"/>
    <dgm:cxn modelId="{A1CCC441-A5F3-4088-82AD-057B00558803}" type="presOf" srcId="{E1745DA6-0CE2-4C3B-B960-6ADC1854B6BD}" destId="{EAD19457-D73D-47DC-A8C3-370E77CE6218}" srcOrd="0" destOrd="0" presId="urn:microsoft.com/office/officeart/2005/8/layout/lProcess2"/>
    <dgm:cxn modelId="{6596059F-0459-4E93-BBBD-3F914AE28D17}" srcId="{228129E3-60A7-4CB1-AA43-F3BAC0E5CEF3}" destId="{DFBDC451-D8D8-4CCA-97FA-2717595638A6}" srcOrd="2" destOrd="0" parTransId="{C291DDA5-4AB2-4ED5-B296-909AB5DC002C}" sibTransId="{AB656FD9-484D-43A9-9457-444313837BE0}"/>
    <dgm:cxn modelId="{E60588AB-660F-410C-BDE0-E7E05922AF15}" type="presOf" srcId="{BF494AD2-71D6-4131-8F74-ACF37FB9B73C}" destId="{182E77F2-9A21-4BBE-9EE2-5B986D35716B}" srcOrd="0" destOrd="0" presId="urn:microsoft.com/office/officeart/2005/8/layout/lProcess2"/>
    <dgm:cxn modelId="{15E04AFC-F0E8-418C-89E7-B0C832996BBA}" srcId="{228129E3-60A7-4CB1-AA43-F3BAC0E5CEF3}" destId="{B6362C0E-D0EB-41B3-877D-4B7783BFE97A}" srcOrd="1" destOrd="0" parTransId="{D2890D30-5A6F-4713-9143-C3B1BF3B0579}" sibTransId="{595C303D-C43D-4DF0-916B-14EA2A426FCF}"/>
    <dgm:cxn modelId="{A6D1037B-30FB-4946-827A-B395EBA1CE16}" type="presOf" srcId="{DA4B4085-99B7-4A83-A8E6-A6DF7190114E}" destId="{623A1EBE-0308-4912-BAE3-EC8A090A5392}" srcOrd="0" destOrd="0" presId="urn:microsoft.com/office/officeart/2005/8/layout/lProcess2"/>
    <dgm:cxn modelId="{4835D79D-055D-408A-8204-6471523F1E2B}" type="presOf" srcId="{E1745DA6-0CE2-4C3B-B960-6ADC1854B6BD}" destId="{804134C4-6121-416E-9898-5162C8F6DC96}" srcOrd="1" destOrd="0" presId="urn:microsoft.com/office/officeart/2005/8/layout/lProcess2"/>
    <dgm:cxn modelId="{534EFC42-C25F-4452-86CC-43A6FADEAECD}" srcId="{228129E3-60A7-4CB1-AA43-F3BAC0E5CEF3}" destId="{DE5D9412-0079-4A2C-956D-0AD8953F741A}" srcOrd="0" destOrd="0" parTransId="{51A17B47-0D0F-41AC-9929-3E75D6A2EF07}" sibTransId="{2C5074C0-4A7D-4748-A72A-0A08223DB7A7}"/>
    <dgm:cxn modelId="{2F56C35C-0A23-4076-863B-46972C3BDE2A}" srcId="{DA4B4085-99B7-4A83-A8E6-A6DF7190114E}" destId="{228129E3-60A7-4CB1-AA43-F3BAC0E5CEF3}" srcOrd="2" destOrd="0" parTransId="{6B98202A-5634-4915-97D5-2057F947083A}" sibTransId="{EAF980F3-FC24-480A-9D91-362C71A08BDB}"/>
    <dgm:cxn modelId="{D9E23E65-DDE0-4CF1-A793-506B109CE874}" type="presOf" srcId="{63A440F7-19AF-4523-9037-4B726B5DA259}" destId="{2D9F86F1-550C-4646-B511-ABC50A54C7AD}" srcOrd="0" destOrd="0" presId="urn:microsoft.com/office/officeart/2005/8/layout/lProcess2"/>
    <dgm:cxn modelId="{3DE9087F-9C57-4AA4-9065-559F9B4A5F84}" srcId="{DA4B4085-99B7-4A83-A8E6-A6DF7190114E}" destId="{6DBB0266-FCF3-48FE-AD01-5189149170EE}" srcOrd="1" destOrd="0" parTransId="{30C08F04-1D22-46F4-8C52-F506CF89E977}" sibTransId="{CAD538B0-B7BA-451B-B340-CCED48AB6114}"/>
    <dgm:cxn modelId="{8CECD1E2-5FC2-4EF7-98D6-75FB468A74E1}" srcId="{DA4B4085-99B7-4A83-A8E6-A6DF7190114E}" destId="{E1745DA6-0CE2-4C3B-B960-6ADC1854B6BD}" srcOrd="0" destOrd="0" parTransId="{1DA35A39-57A7-4346-802E-2E9A443C3B59}" sibTransId="{97D4D9BB-F23F-4D5D-9758-144775AF59AE}"/>
    <dgm:cxn modelId="{04DFF97B-0518-4964-9AE7-01F0F3A70092}" type="presOf" srcId="{B6362C0E-D0EB-41B3-877D-4B7783BFE97A}" destId="{83A6F5E6-31F4-482C-95C6-E256C3C6AF31}" srcOrd="0" destOrd="0" presId="urn:microsoft.com/office/officeart/2005/8/layout/lProcess2"/>
    <dgm:cxn modelId="{6A8616E9-BB66-4496-9ACE-0CE63567DE11}" type="presOf" srcId="{228129E3-60A7-4CB1-AA43-F3BAC0E5CEF3}" destId="{5826B89D-4826-4062-9650-9E40D8F755A6}" srcOrd="1" destOrd="0" presId="urn:microsoft.com/office/officeart/2005/8/layout/lProcess2"/>
    <dgm:cxn modelId="{0A883A43-E242-4BF7-ADB6-4BA021A8060C}" srcId="{6DBB0266-FCF3-48FE-AD01-5189149170EE}" destId="{778B1894-B9AD-4446-9A1E-956327DB707C}" srcOrd="1" destOrd="0" parTransId="{44614DEA-404E-4658-B20A-2CB05B5B369F}" sibTransId="{83EB0DF1-835A-4083-B1ED-B081DBA0DB57}"/>
    <dgm:cxn modelId="{22E7248A-F835-49D7-B755-E28BF70A74CB}" type="presOf" srcId="{DFBDC451-D8D8-4CCA-97FA-2717595638A6}" destId="{E4912DFC-4A26-4759-B982-5F38D373B81B}" srcOrd="0" destOrd="0" presId="urn:microsoft.com/office/officeart/2005/8/layout/lProcess2"/>
    <dgm:cxn modelId="{1ADB1946-925E-435B-8B70-17A1E09A1185}" type="presOf" srcId="{228129E3-60A7-4CB1-AA43-F3BAC0E5CEF3}" destId="{237C6F33-3C2D-4F75-8C7E-96312C1D2B3B}" srcOrd="0" destOrd="0" presId="urn:microsoft.com/office/officeart/2005/8/layout/lProcess2"/>
    <dgm:cxn modelId="{4417B197-1912-4D78-BC4D-8F9D8E1FFF27}" type="presOf" srcId="{778B1894-B9AD-4446-9A1E-956327DB707C}" destId="{1CC94BCD-AC98-431F-A46E-02432683440A}" srcOrd="0" destOrd="0" presId="urn:microsoft.com/office/officeart/2005/8/layout/lProcess2"/>
    <dgm:cxn modelId="{052E779F-85BB-4245-8FF6-B33B650D540B}" type="presOf" srcId="{4C3A7031-C35C-417C-BC2C-C4810C4FDBA2}" destId="{48C7AC2F-D485-404E-B7FC-2A864F4FC7AA}" srcOrd="0" destOrd="0" presId="urn:microsoft.com/office/officeart/2005/8/layout/lProcess2"/>
    <dgm:cxn modelId="{B78926D8-A358-4EED-A2F7-501003A85820}" srcId="{6DBB0266-FCF3-48FE-AD01-5189149170EE}" destId="{63A440F7-19AF-4523-9037-4B726B5DA259}" srcOrd="0" destOrd="0" parTransId="{CA55E328-0FE6-4D28-BA06-34EED4449137}" sibTransId="{BBF7FF6A-AE43-417C-B8BA-945B8268F4A2}"/>
    <dgm:cxn modelId="{F5ADD295-E7B5-43B8-BF1E-21A5228D45C1}" type="presOf" srcId="{DE5D9412-0079-4A2C-956D-0AD8953F741A}" destId="{C4AA4AB8-4E1C-4F41-A74A-1D78DCAA5A52}" srcOrd="0" destOrd="0" presId="urn:microsoft.com/office/officeart/2005/8/layout/lProcess2"/>
    <dgm:cxn modelId="{8D12273D-5F85-46AC-93A6-049537B1691C}" srcId="{E1745DA6-0CE2-4C3B-B960-6ADC1854B6BD}" destId="{4C3A7031-C35C-417C-BC2C-C4810C4FDBA2}" srcOrd="1" destOrd="0" parTransId="{9C112FBE-2460-4031-8D9F-D173700D77A3}" sibTransId="{81B24DDE-8634-4006-959F-7BEAD22AEFCC}"/>
    <dgm:cxn modelId="{4FDD8A3D-471D-4512-AEA8-E694CE59736F}" srcId="{E1745DA6-0CE2-4C3B-B960-6ADC1854B6BD}" destId="{BF494AD2-71D6-4131-8F74-ACF37FB9B73C}" srcOrd="2" destOrd="0" parTransId="{F58008C0-6E93-4A46-BA92-64F0805DEAE1}" sibTransId="{076B9983-D7AC-47AE-9E71-F01EBC7CDD2F}"/>
    <dgm:cxn modelId="{B9BF3C85-C552-42D2-AB3D-7C255D9BB3E0}" type="presParOf" srcId="{623A1EBE-0308-4912-BAE3-EC8A090A5392}" destId="{04476366-1C82-420D-B6E0-3A83968AA07C}" srcOrd="0" destOrd="0" presId="urn:microsoft.com/office/officeart/2005/8/layout/lProcess2"/>
    <dgm:cxn modelId="{3B1E8710-97B5-4DDD-ACAE-35A393906E51}" type="presParOf" srcId="{04476366-1C82-420D-B6E0-3A83968AA07C}" destId="{EAD19457-D73D-47DC-A8C3-370E77CE6218}" srcOrd="0" destOrd="0" presId="urn:microsoft.com/office/officeart/2005/8/layout/lProcess2"/>
    <dgm:cxn modelId="{3D11D074-D6CF-46A5-A40C-DD7FD09C6C5A}" type="presParOf" srcId="{04476366-1C82-420D-B6E0-3A83968AA07C}" destId="{804134C4-6121-416E-9898-5162C8F6DC96}" srcOrd="1" destOrd="0" presId="urn:microsoft.com/office/officeart/2005/8/layout/lProcess2"/>
    <dgm:cxn modelId="{496753D3-1A5B-44AE-BF91-E00FF661D114}" type="presParOf" srcId="{04476366-1C82-420D-B6E0-3A83968AA07C}" destId="{B09CF0F7-FE29-4245-83E0-A088CF8E7CF2}" srcOrd="2" destOrd="0" presId="urn:microsoft.com/office/officeart/2005/8/layout/lProcess2"/>
    <dgm:cxn modelId="{6A4A17A9-FD39-4EDB-AB05-963AD32AFFAD}" type="presParOf" srcId="{B09CF0F7-FE29-4245-83E0-A088CF8E7CF2}" destId="{25255EC1-9C50-4DFD-87BD-1317B66543B1}" srcOrd="0" destOrd="0" presId="urn:microsoft.com/office/officeart/2005/8/layout/lProcess2"/>
    <dgm:cxn modelId="{C9C8794E-9CDA-4152-95B8-0632F9A17054}" type="presParOf" srcId="{25255EC1-9C50-4DFD-87BD-1317B66543B1}" destId="{98C7FA4D-4ACF-4A8F-9F70-E2CD80169475}" srcOrd="0" destOrd="0" presId="urn:microsoft.com/office/officeart/2005/8/layout/lProcess2"/>
    <dgm:cxn modelId="{A4E5F2CD-6B23-46B9-8F46-A556C56CE6A6}" type="presParOf" srcId="{25255EC1-9C50-4DFD-87BD-1317B66543B1}" destId="{CBB9B68A-AE1F-4409-8732-3A613A36C8FE}" srcOrd="1" destOrd="0" presId="urn:microsoft.com/office/officeart/2005/8/layout/lProcess2"/>
    <dgm:cxn modelId="{FB7A2118-4EE5-4389-8F49-DFBACB4CB528}" type="presParOf" srcId="{25255EC1-9C50-4DFD-87BD-1317B66543B1}" destId="{48C7AC2F-D485-404E-B7FC-2A864F4FC7AA}" srcOrd="2" destOrd="0" presId="urn:microsoft.com/office/officeart/2005/8/layout/lProcess2"/>
    <dgm:cxn modelId="{0155E9A4-9714-430F-9C3E-82E870E01DFB}" type="presParOf" srcId="{25255EC1-9C50-4DFD-87BD-1317B66543B1}" destId="{7E35BF22-5785-4717-AFA4-F0F3E186FC9A}" srcOrd="3" destOrd="0" presId="urn:microsoft.com/office/officeart/2005/8/layout/lProcess2"/>
    <dgm:cxn modelId="{50D24914-CB2D-4E83-B710-080101FEF021}" type="presParOf" srcId="{25255EC1-9C50-4DFD-87BD-1317B66543B1}" destId="{182E77F2-9A21-4BBE-9EE2-5B986D35716B}" srcOrd="4" destOrd="0" presId="urn:microsoft.com/office/officeart/2005/8/layout/lProcess2"/>
    <dgm:cxn modelId="{535DFD13-6007-4D9F-BD25-9B9BDD7D7776}" type="presParOf" srcId="{623A1EBE-0308-4912-BAE3-EC8A090A5392}" destId="{A8F4CEB2-5EB8-4603-B3A2-86644E4036A0}" srcOrd="1" destOrd="0" presId="urn:microsoft.com/office/officeart/2005/8/layout/lProcess2"/>
    <dgm:cxn modelId="{78C7C94A-0E30-477B-A23E-3657CAD48948}" type="presParOf" srcId="{623A1EBE-0308-4912-BAE3-EC8A090A5392}" destId="{8BAAE86A-D4E2-4A3C-8E7C-9212D4B69C4E}" srcOrd="2" destOrd="0" presId="urn:microsoft.com/office/officeart/2005/8/layout/lProcess2"/>
    <dgm:cxn modelId="{77071CE5-BE5E-4E14-AD12-428E327F53FB}" type="presParOf" srcId="{8BAAE86A-D4E2-4A3C-8E7C-9212D4B69C4E}" destId="{E67A1B4B-CA6A-4583-8464-E6F534C19F47}" srcOrd="0" destOrd="0" presId="urn:microsoft.com/office/officeart/2005/8/layout/lProcess2"/>
    <dgm:cxn modelId="{2F39634A-61B5-451F-ACFC-10B06FCF73F1}" type="presParOf" srcId="{8BAAE86A-D4E2-4A3C-8E7C-9212D4B69C4E}" destId="{EBC88CF3-D466-47D7-9910-CAFEAB03CD4F}" srcOrd="1" destOrd="0" presId="urn:microsoft.com/office/officeart/2005/8/layout/lProcess2"/>
    <dgm:cxn modelId="{D69B83FE-2C47-4DB0-B1A9-67F15B5D31FC}" type="presParOf" srcId="{8BAAE86A-D4E2-4A3C-8E7C-9212D4B69C4E}" destId="{E5B9B149-C57F-441A-A09F-0E21432A97D3}" srcOrd="2" destOrd="0" presId="urn:microsoft.com/office/officeart/2005/8/layout/lProcess2"/>
    <dgm:cxn modelId="{E78A512E-B906-4224-BB02-A6FE0359E9DE}" type="presParOf" srcId="{E5B9B149-C57F-441A-A09F-0E21432A97D3}" destId="{70E76AA0-ADBB-454A-8F57-134422FC76B5}" srcOrd="0" destOrd="0" presId="urn:microsoft.com/office/officeart/2005/8/layout/lProcess2"/>
    <dgm:cxn modelId="{BF6415D2-CBB8-4948-8AC2-5BE65547DD7B}" type="presParOf" srcId="{70E76AA0-ADBB-454A-8F57-134422FC76B5}" destId="{2D9F86F1-550C-4646-B511-ABC50A54C7AD}" srcOrd="0" destOrd="0" presId="urn:microsoft.com/office/officeart/2005/8/layout/lProcess2"/>
    <dgm:cxn modelId="{745195CB-0138-401E-AC0D-525B24180333}" type="presParOf" srcId="{70E76AA0-ADBB-454A-8F57-134422FC76B5}" destId="{97A9CF19-8B34-4EC8-9F93-8808B2B31590}" srcOrd="1" destOrd="0" presId="urn:microsoft.com/office/officeart/2005/8/layout/lProcess2"/>
    <dgm:cxn modelId="{4F16331A-96C6-45BC-B546-B26D8988E731}" type="presParOf" srcId="{70E76AA0-ADBB-454A-8F57-134422FC76B5}" destId="{1CC94BCD-AC98-431F-A46E-02432683440A}" srcOrd="2" destOrd="0" presId="urn:microsoft.com/office/officeart/2005/8/layout/lProcess2"/>
    <dgm:cxn modelId="{6E1B8DEF-A4B7-42D2-A781-695D27D086B4}" type="presParOf" srcId="{623A1EBE-0308-4912-BAE3-EC8A090A5392}" destId="{FBBE470F-373C-41C6-87EB-ED8A8F67A730}" srcOrd="3" destOrd="0" presId="urn:microsoft.com/office/officeart/2005/8/layout/lProcess2"/>
    <dgm:cxn modelId="{EBB677A1-0E4A-40DE-A309-A048531F9135}" type="presParOf" srcId="{623A1EBE-0308-4912-BAE3-EC8A090A5392}" destId="{A559A92C-8EB7-433F-B9C5-8D478C4F9E80}" srcOrd="4" destOrd="0" presId="urn:microsoft.com/office/officeart/2005/8/layout/lProcess2"/>
    <dgm:cxn modelId="{7FA8DAAF-E68B-4A2F-ADA2-F33A50FE39E0}" type="presParOf" srcId="{A559A92C-8EB7-433F-B9C5-8D478C4F9E80}" destId="{237C6F33-3C2D-4F75-8C7E-96312C1D2B3B}" srcOrd="0" destOrd="0" presId="urn:microsoft.com/office/officeart/2005/8/layout/lProcess2"/>
    <dgm:cxn modelId="{DA70ACB5-7F2F-441A-B690-EC38180A5E3B}" type="presParOf" srcId="{A559A92C-8EB7-433F-B9C5-8D478C4F9E80}" destId="{5826B89D-4826-4062-9650-9E40D8F755A6}" srcOrd="1" destOrd="0" presId="urn:microsoft.com/office/officeart/2005/8/layout/lProcess2"/>
    <dgm:cxn modelId="{3919F454-F41E-4FA4-8801-5053C03F3828}" type="presParOf" srcId="{A559A92C-8EB7-433F-B9C5-8D478C4F9E80}" destId="{68298AB9-6A6B-4895-94D1-D4EBF2DEF467}" srcOrd="2" destOrd="0" presId="urn:microsoft.com/office/officeart/2005/8/layout/lProcess2"/>
    <dgm:cxn modelId="{F7019850-D115-444E-9AF7-78ABEEB69B9D}" type="presParOf" srcId="{68298AB9-6A6B-4895-94D1-D4EBF2DEF467}" destId="{75FBB09C-4ED1-46AB-9883-CFB77AF067CA}" srcOrd="0" destOrd="0" presId="urn:microsoft.com/office/officeart/2005/8/layout/lProcess2"/>
    <dgm:cxn modelId="{B7E85762-4E74-48E0-9842-BCB4413DFA82}" type="presParOf" srcId="{75FBB09C-4ED1-46AB-9883-CFB77AF067CA}" destId="{C4AA4AB8-4E1C-4F41-A74A-1D78DCAA5A52}" srcOrd="0" destOrd="0" presId="urn:microsoft.com/office/officeart/2005/8/layout/lProcess2"/>
    <dgm:cxn modelId="{36803E1C-8597-4D16-B1F9-A8584CCA3DAA}" type="presParOf" srcId="{75FBB09C-4ED1-46AB-9883-CFB77AF067CA}" destId="{349D0256-CA58-4BFC-8F02-0BF910D0B045}" srcOrd="1" destOrd="0" presId="urn:microsoft.com/office/officeart/2005/8/layout/lProcess2"/>
    <dgm:cxn modelId="{136CDE49-4BFA-447D-B802-75FDEF20E099}" type="presParOf" srcId="{75FBB09C-4ED1-46AB-9883-CFB77AF067CA}" destId="{83A6F5E6-31F4-482C-95C6-E256C3C6AF31}" srcOrd="2" destOrd="0" presId="urn:microsoft.com/office/officeart/2005/8/layout/lProcess2"/>
    <dgm:cxn modelId="{F3D2C3CF-7C3B-4CE1-BF7F-552689ECE9B0}" type="presParOf" srcId="{75FBB09C-4ED1-46AB-9883-CFB77AF067CA}" destId="{8A2933AD-B06B-4316-AC15-A44676CB898C}" srcOrd="3" destOrd="0" presId="urn:microsoft.com/office/officeart/2005/8/layout/lProcess2"/>
    <dgm:cxn modelId="{6626A93E-F78D-4ACC-A0C9-6339B87C89DD}" type="presParOf" srcId="{75FBB09C-4ED1-46AB-9883-CFB77AF067CA}" destId="{E4912DFC-4A26-4759-B982-5F38D373B81B}" srcOrd="4" destOrd="0" presId="urn:microsoft.com/office/officeart/2005/8/layout/l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F462C52-F948-43E1-9B65-95694EDAC519}" type="doc">
      <dgm:prSet loTypeId="urn:microsoft.com/office/officeart/2005/8/layout/lProcess2" loCatId="list" qsTypeId="urn:microsoft.com/office/officeart/2005/8/quickstyle/simple1" qsCatId="simple" csTypeId="urn:microsoft.com/office/officeart/2005/8/colors/colorful4" csCatId="colorful" phldr="1"/>
      <dgm:spPr/>
      <dgm:t>
        <a:bodyPr/>
        <a:lstStyle/>
        <a:p>
          <a:endParaRPr lang="en-IE"/>
        </a:p>
      </dgm:t>
    </dgm:pt>
    <dgm:pt modelId="{4083075C-AA2D-4513-AFBA-A588D227AF05}">
      <dgm:prSet phldrT="[Text]"/>
      <dgm:spPr/>
      <dgm:t>
        <a:bodyPr/>
        <a:lstStyle/>
        <a:p>
          <a:r>
            <a:rPr lang="en-IE" dirty="0" smtClean="0">
              <a:latin typeface="Tahoma" pitchFamily="34" charset="0"/>
              <a:ea typeface="Tahoma" pitchFamily="34" charset="0"/>
              <a:cs typeface="Tahoma" pitchFamily="34" charset="0"/>
            </a:rPr>
            <a:t>SAFE</a:t>
          </a:r>
          <a:endParaRPr lang="en-IE" dirty="0">
            <a:latin typeface="Tahoma" pitchFamily="34" charset="0"/>
            <a:ea typeface="Tahoma" pitchFamily="34" charset="0"/>
            <a:cs typeface="Tahoma" pitchFamily="34" charset="0"/>
          </a:endParaRPr>
        </a:p>
      </dgm:t>
    </dgm:pt>
    <dgm:pt modelId="{3B0E5A06-66E0-424A-81FD-8282CE7BE32C}" type="parTrans" cxnId="{2489D48D-3889-4C8F-A4BC-818BBDD48A37}">
      <dgm:prSet/>
      <dgm:spPr/>
      <dgm:t>
        <a:bodyPr/>
        <a:lstStyle/>
        <a:p>
          <a:endParaRPr lang="en-IE"/>
        </a:p>
      </dgm:t>
    </dgm:pt>
    <dgm:pt modelId="{C05847CE-ADBD-4CB5-87A1-B3FD8EECEF2D}" type="sibTrans" cxnId="{2489D48D-3889-4C8F-A4BC-818BBDD48A37}">
      <dgm:prSet/>
      <dgm:spPr/>
      <dgm:t>
        <a:bodyPr/>
        <a:lstStyle/>
        <a:p>
          <a:endParaRPr lang="en-IE"/>
        </a:p>
      </dgm:t>
    </dgm:pt>
    <dgm:pt modelId="{C94D0D82-8A2A-4FB2-BCE2-D8BC0D771C65}">
      <dgm:prSet phldrT="[Text]"/>
      <dgm:spPr>
        <a:solidFill>
          <a:schemeClr val="tx1">
            <a:lumMod val="20000"/>
            <a:lumOff val="80000"/>
          </a:schemeClr>
        </a:solidFill>
      </dgm:spPr>
      <dgm:t>
        <a:bodyPr/>
        <a:lstStyle/>
        <a:p>
          <a:r>
            <a:rPr lang="en-IE" dirty="0" smtClean="0">
              <a:solidFill>
                <a:srgbClr val="000000"/>
              </a:solidFill>
              <a:latin typeface="Tahoma" pitchFamily="34" charset="0"/>
              <a:ea typeface="Tahoma" pitchFamily="34" charset="0"/>
              <a:cs typeface="Tahoma" pitchFamily="34" charset="0"/>
            </a:rPr>
            <a:t>Learn from patient safety information</a:t>
          </a:r>
          <a:endParaRPr lang="en-IE" dirty="0">
            <a:solidFill>
              <a:srgbClr val="000000"/>
            </a:solidFill>
            <a:latin typeface="Tahoma" pitchFamily="34" charset="0"/>
            <a:ea typeface="Tahoma" pitchFamily="34" charset="0"/>
            <a:cs typeface="Tahoma" pitchFamily="34" charset="0"/>
          </a:endParaRPr>
        </a:p>
      </dgm:t>
    </dgm:pt>
    <dgm:pt modelId="{E9120E5D-1635-4194-83B2-5BEF500119B8}" type="parTrans" cxnId="{F7DF4E0F-D8B3-4DC9-B372-4BDAEC8FC0D2}">
      <dgm:prSet/>
      <dgm:spPr/>
      <dgm:t>
        <a:bodyPr/>
        <a:lstStyle/>
        <a:p>
          <a:endParaRPr lang="en-IE"/>
        </a:p>
      </dgm:t>
    </dgm:pt>
    <dgm:pt modelId="{3238AFCC-1CD5-4479-87EE-572B3AA0171E}" type="sibTrans" cxnId="{F7DF4E0F-D8B3-4DC9-B372-4BDAEC8FC0D2}">
      <dgm:prSet/>
      <dgm:spPr/>
      <dgm:t>
        <a:bodyPr/>
        <a:lstStyle/>
        <a:p>
          <a:endParaRPr lang="en-IE"/>
        </a:p>
      </dgm:t>
    </dgm:pt>
    <dgm:pt modelId="{3E24E717-117F-475A-AB5E-5953133E3367}">
      <dgm:prSet phldrT="[Text]"/>
      <dgm:spPr/>
      <dgm:t>
        <a:bodyPr/>
        <a:lstStyle/>
        <a:p>
          <a:r>
            <a:rPr lang="en-IE" dirty="0" smtClean="0">
              <a:solidFill>
                <a:srgbClr val="000000"/>
              </a:solidFill>
              <a:latin typeface="Tahoma" pitchFamily="34" charset="0"/>
              <a:ea typeface="Tahoma" pitchFamily="34" charset="0"/>
              <a:cs typeface="Tahoma" pitchFamily="34" charset="0"/>
            </a:rPr>
            <a:t>Identify and respond to patient safety incidents</a:t>
          </a:r>
          <a:endParaRPr lang="en-IE" dirty="0">
            <a:solidFill>
              <a:srgbClr val="000000"/>
            </a:solidFill>
            <a:latin typeface="Tahoma" pitchFamily="34" charset="0"/>
            <a:ea typeface="Tahoma" pitchFamily="34" charset="0"/>
            <a:cs typeface="Tahoma" pitchFamily="34" charset="0"/>
          </a:endParaRPr>
        </a:p>
      </dgm:t>
    </dgm:pt>
    <dgm:pt modelId="{0815BA25-68C6-4CE2-890B-58B07D4F8EB5}" type="parTrans" cxnId="{FC328DA2-5BE1-477A-AF42-CB03EA400B36}">
      <dgm:prSet/>
      <dgm:spPr/>
      <dgm:t>
        <a:bodyPr/>
        <a:lstStyle/>
        <a:p>
          <a:endParaRPr lang="en-IE"/>
        </a:p>
      </dgm:t>
    </dgm:pt>
    <dgm:pt modelId="{774A70AE-58DC-44CA-833B-BAED150C7FA8}" type="sibTrans" cxnId="{FC328DA2-5BE1-477A-AF42-CB03EA400B36}">
      <dgm:prSet/>
      <dgm:spPr/>
      <dgm:t>
        <a:bodyPr/>
        <a:lstStyle/>
        <a:p>
          <a:endParaRPr lang="en-IE"/>
        </a:p>
      </dgm:t>
    </dgm:pt>
    <dgm:pt modelId="{885CE44B-4C9F-4497-AEA4-1B307E769D01}">
      <dgm:prSet phldrT="[Text]" phldr="1"/>
      <dgm:spPr/>
      <dgm:t>
        <a:bodyPr/>
        <a:lstStyle/>
        <a:p>
          <a:endParaRPr lang="en-IE" dirty="0"/>
        </a:p>
      </dgm:t>
    </dgm:pt>
    <dgm:pt modelId="{B72EACDE-10BC-4A5A-89AA-FD424221F8A5}" type="parTrans" cxnId="{D6D079D3-ED02-42A1-9171-9BC5A7C81928}">
      <dgm:prSet/>
      <dgm:spPr/>
      <dgm:t>
        <a:bodyPr/>
        <a:lstStyle/>
        <a:p>
          <a:endParaRPr lang="en-IE"/>
        </a:p>
      </dgm:t>
    </dgm:pt>
    <dgm:pt modelId="{0A5053D3-695F-42E8-B51B-E7E1A2C25763}" type="sibTrans" cxnId="{D6D079D3-ED02-42A1-9171-9BC5A7C81928}">
      <dgm:prSet/>
      <dgm:spPr/>
      <dgm:t>
        <a:bodyPr/>
        <a:lstStyle/>
        <a:p>
          <a:endParaRPr lang="en-IE"/>
        </a:p>
      </dgm:t>
    </dgm:pt>
    <dgm:pt modelId="{6FB6024F-4340-4E21-9801-AB72B0F89ED9}">
      <dgm:prSet phldrT="[Text]" phldr="1"/>
      <dgm:spPr>
        <a:blipFill rotWithShape="0">
          <a:blip xmlns:r="http://schemas.openxmlformats.org/officeDocument/2006/relationships" r:embed="rId1"/>
          <a:stretch>
            <a:fillRect/>
          </a:stretch>
        </a:blipFill>
      </dgm:spPr>
      <dgm:t>
        <a:bodyPr/>
        <a:lstStyle/>
        <a:p>
          <a:endParaRPr lang="en-IE" dirty="0"/>
        </a:p>
      </dgm:t>
    </dgm:pt>
    <dgm:pt modelId="{67631400-C828-45EF-8876-A20BA7BF0011}" type="parTrans" cxnId="{1FCED746-639E-480D-B165-B80C6AD78811}">
      <dgm:prSet/>
      <dgm:spPr/>
      <dgm:t>
        <a:bodyPr/>
        <a:lstStyle/>
        <a:p>
          <a:endParaRPr lang="en-IE"/>
        </a:p>
      </dgm:t>
    </dgm:pt>
    <dgm:pt modelId="{2FA91BFC-ED83-44AF-BF9A-E03C026AA05F}" type="sibTrans" cxnId="{1FCED746-639E-480D-B165-B80C6AD78811}">
      <dgm:prSet/>
      <dgm:spPr/>
      <dgm:t>
        <a:bodyPr/>
        <a:lstStyle/>
        <a:p>
          <a:endParaRPr lang="en-IE"/>
        </a:p>
      </dgm:t>
    </dgm:pt>
    <dgm:pt modelId="{1E969E0C-169E-433A-B9FD-2EB086A6DF57}">
      <dgm:prSet phldrT="[Text]"/>
      <dgm:spPr/>
      <dgm:t>
        <a:bodyPr/>
        <a:lstStyle/>
        <a:p>
          <a:r>
            <a:rPr lang="en-IE" dirty="0" smtClean="0">
              <a:latin typeface="Tahoma" pitchFamily="34" charset="0"/>
              <a:ea typeface="Tahoma" pitchFamily="34" charset="0"/>
              <a:cs typeface="Tahoma" pitchFamily="34" charset="0"/>
            </a:rPr>
            <a:t>CARE</a:t>
          </a:r>
          <a:endParaRPr lang="en-IE" dirty="0">
            <a:latin typeface="Tahoma" pitchFamily="34" charset="0"/>
            <a:ea typeface="Tahoma" pitchFamily="34" charset="0"/>
            <a:cs typeface="Tahoma" pitchFamily="34" charset="0"/>
          </a:endParaRPr>
        </a:p>
      </dgm:t>
    </dgm:pt>
    <dgm:pt modelId="{A819BD07-6075-4E81-A24F-E8C14D7CC1F5}" type="parTrans" cxnId="{B264FB6B-D7F9-4C29-A6DF-50D73D122D08}">
      <dgm:prSet/>
      <dgm:spPr/>
      <dgm:t>
        <a:bodyPr/>
        <a:lstStyle/>
        <a:p>
          <a:endParaRPr lang="en-IE"/>
        </a:p>
      </dgm:t>
    </dgm:pt>
    <dgm:pt modelId="{C63F3010-ACEB-4D0F-9E62-E3EB8EBF188C}" type="sibTrans" cxnId="{B264FB6B-D7F9-4C29-A6DF-50D73D122D08}">
      <dgm:prSet/>
      <dgm:spPr/>
      <dgm:t>
        <a:bodyPr/>
        <a:lstStyle/>
        <a:p>
          <a:endParaRPr lang="en-IE"/>
        </a:p>
      </dgm:t>
    </dgm:pt>
    <dgm:pt modelId="{6ABE9763-BA12-4C24-9486-82116B926C2B}">
      <dgm:prSet phldrT="[Text]"/>
      <dgm:spPr>
        <a:solidFill>
          <a:schemeClr val="bg1">
            <a:lumMod val="95000"/>
          </a:schemeClr>
        </a:solidFill>
      </dgm:spPr>
      <dgm:t>
        <a:bodyPr/>
        <a:lstStyle/>
        <a:p>
          <a:r>
            <a:rPr lang="en-IE" dirty="0" smtClean="0">
              <a:solidFill>
                <a:srgbClr val="000000"/>
              </a:solidFill>
              <a:latin typeface="Tahoma" pitchFamily="34" charset="0"/>
              <a:ea typeface="Tahoma" pitchFamily="34" charset="0"/>
              <a:cs typeface="Tahoma" pitchFamily="34" charset="0"/>
            </a:rPr>
            <a:t>Open Disclosure</a:t>
          </a:r>
          <a:endParaRPr lang="en-IE" dirty="0">
            <a:solidFill>
              <a:srgbClr val="000000"/>
            </a:solidFill>
            <a:latin typeface="Tahoma" pitchFamily="34" charset="0"/>
            <a:ea typeface="Tahoma" pitchFamily="34" charset="0"/>
            <a:cs typeface="Tahoma" pitchFamily="34" charset="0"/>
          </a:endParaRPr>
        </a:p>
      </dgm:t>
    </dgm:pt>
    <dgm:pt modelId="{819AE920-0D2D-4F69-BAA1-1ED7842BEDB1}" type="parTrans" cxnId="{BA4FEF2D-4491-49EE-82A0-0582E21BC52B}">
      <dgm:prSet/>
      <dgm:spPr/>
      <dgm:t>
        <a:bodyPr/>
        <a:lstStyle/>
        <a:p>
          <a:endParaRPr lang="en-IE"/>
        </a:p>
      </dgm:t>
    </dgm:pt>
    <dgm:pt modelId="{D72B2C69-F67D-4BC5-BE68-EEFF747CE3A1}" type="sibTrans" cxnId="{BA4FEF2D-4491-49EE-82A0-0582E21BC52B}">
      <dgm:prSet/>
      <dgm:spPr/>
      <dgm:t>
        <a:bodyPr/>
        <a:lstStyle/>
        <a:p>
          <a:endParaRPr lang="en-IE"/>
        </a:p>
      </dgm:t>
    </dgm:pt>
    <dgm:pt modelId="{C717FF16-8104-4FEE-ACA2-DD6D5855CAC9}">
      <dgm:prSet phldrT="[Text]"/>
      <dgm:spPr/>
      <dgm:t>
        <a:bodyPr/>
        <a:lstStyle/>
        <a:p>
          <a:r>
            <a:rPr lang="en-IE" dirty="0" smtClean="0">
              <a:solidFill>
                <a:srgbClr val="000000"/>
              </a:solidFill>
            </a:rPr>
            <a:t>Implement &amp; report on a patient safety improvement programme</a:t>
          </a:r>
          <a:endParaRPr lang="en-IE" dirty="0">
            <a:solidFill>
              <a:srgbClr val="000000"/>
            </a:solidFill>
          </a:endParaRPr>
        </a:p>
      </dgm:t>
    </dgm:pt>
    <dgm:pt modelId="{02A956A0-3E04-4DD3-983D-4690A316A246}" type="parTrans" cxnId="{69EEEDF3-901D-46BA-9849-BC877235CF03}">
      <dgm:prSet/>
      <dgm:spPr/>
      <dgm:t>
        <a:bodyPr/>
        <a:lstStyle/>
        <a:p>
          <a:endParaRPr lang="en-IE"/>
        </a:p>
      </dgm:t>
    </dgm:pt>
    <dgm:pt modelId="{2F155C63-BD82-4216-85B8-76D362F89488}" type="sibTrans" cxnId="{69EEEDF3-901D-46BA-9849-BC877235CF03}">
      <dgm:prSet/>
      <dgm:spPr/>
      <dgm:t>
        <a:bodyPr/>
        <a:lstStyle/>
        <a:p>
          <a:endParaRPr lang="en-IE"/>
        </a:p>
      </dgm:t>
    </dgm:pt>
    <dgm:pt modelId="{59F185FE-09DF-484B-9976-FA86C547A046}">
      <dgm:prSet/>
      <dgm:spPr>
        <a:solidFill>
          <a:schemeClr val="tx1">
            <a:lumMod val="40000"/>
            <a:lumOff val="60000"/>
          </a:schemeClr>
        </a:solidFill>
      </dgm:spPr>
      <dgm:t>
        <a:bodyPr/>
        <a:lstStyle/>
        <a:p>
          <a:r>
            <a:rPr lang="en-IE" dirty="0" smtClean="0">
              <a:solidFill>
                <a:srgbClr val="000000"/>
              </a:solidFill>
              <a:latin typeface="Tahoma" pitchFamily="34" charset="0"/>
              <a:ea typeface="Tahoma" pitchFamily="34" charset="0"/>
              <a:cs typeface="Tahoma" pitchFamily="34" charset="0"/>
            </a:rPr>
            <a:t>Risk</a:t>
          </a:r>
          <a:r>
            <a:rPr lang="en-IE" baseline="0" dirty="0" smtClean="0">
              <a:solidFill>
                <a:srgbClr val="000000"/>
              </a:solidFill>
              <a:latin typeface="Tahoma" pitchFamily="34" charset="0"/>
              <a:ea typeface="Tahoma" pitchFamily="34" charset="0"/>
              <a:cs typeface="Tahoma" pitchFamily="34" charset="0"/>
            </a:rPr>
            <a:t> of harm from design&amp; delivery of service</a:t>
          </a:r>
          <a:endParaRPr lang="en-IE" dirty="0">
            <a:solidFill>
              <a:srgbClr val="000000"/>
            </a:solidFill>
            <a:latin typeface="Tahoma" pitchFamily="34" charset="0"/>
            <a:ea typeface="Tahoma" pitchFamily="34" charset="0"/>
            <a:cs typeface="Tahoma" pitchFamily="34" charset="0"/>
          </a:endParaRPr>
        </a:p>
      </dgm:t>
    </dgm:pt>
    <dgm:pt modelId="{66AB785C-0CA7-4C56-9BEE-8BF5EE20F89A}" type="parTrans" cxnId="{225AEEA3-39E1-40C9-855A-F09DD34E736B}">
      <dgm:prSet/>
      <dgm:spPr/>
      <dgm:t>
        <a:bodyPr/>
        <a:lstStyle/>
        <a:p>
          <a:endParaRPr lang="en-IE"/>
        </a:p>
      </dgm:t>
    </dgm:pt>
    <dgm:pt modelId="{33D7591A-8E17-4A9F-AB7F-20E1DA077C18}" type="sibTrans" cxnId="{225AEEA3-39E1-40C9-855A-F09DD34E736B}">
      <dgm:prSet/>
      <dgm:spPr/>
      <dgm:t>
        <a:bodyPr/>
        <a:lstStyle/>
        <a:p>
          <a:endParaRPr lang="en-IE"/>
        </a:p>
      </dgm:t>
    </dgm:pt>
    <dgm:pt modelId="{9AF34C7D-6F4F-4896-B199-76558DE9EB49}">
      <dgm:prSet/>
      <dgm:spPr>
        <a:solidFill>
          <a:schemeClr val="accent3">
            <a:lumMod val="75000"/>
          </a:schemeClr>
        </a:solidFill>
      </dgm:spPr>
      <dgm:t>
        <a:bodyPr/>
        <a:lstStyle/>
        <a:p>
          <a:r>
            <a:rPr lang="en-IE" dirty="0" smtClean="0">
              <a:solidFill>
                <a:srgbClr val="000000"/>
              </a:solidFill>
              <a:latin typeface="Tahoma" pitchFamily="34" charset="0"/>
              <a:ea typeface="Tahoma" pitchFamily="34" charset="0"/>
              <a:cs typeface="Tahoma" pitchFamily="34" charset="0"/>
            </a:rPr>
            <a:t>Promote a culture of patient safety</a:t>
          </a:r>
          <a:endParaRPr lang="en-IE" dirty="0">
            <a:solidFill>
              <a:srgbClr val="000000"/>
            </a:solidFill>
            <a:latin typeface="Tahoma" pitchFamily="34" charset="0"/>
            <a:ea typeface="Tahoma" pitchFamily="34" charset="0"/>
            <a:cs typeface="Tahoma" pitchFamily="34" charset="0"/>
          </a:endParaRPr>
        </a:p>
      </dgm:t>
    </dgm:pt>
    <dgm:pt modelId="{5AA86D94-4E2B-49FC-981B-143511F6777B}" type="parTrans" cxnId="{7DD90100-823F-4EC0-BF12-7D3E10B1B738}">
      <dgm:prSet/>
      <dgm:spPr/>
      <dgm:t>
        <a:bodyPr/>
        <a:lstStyle/>
        <a:p>
          <a:endParaRPr lang="en-IE"/>
        </a:p>
      </dgm:t>
    </dgm:pt>
    <dgm:pt modelId="{ED9CC1A3-8D47-4BC4-8CE9-A2D635138C66}" type="sibTrans" cxnId="{7DD90100-823F-4EC0-BF12-7D3E10B1B738}">
      <dgm:prSet/>
      <dgm:spPr/>
      <dgm:t>
        <a:bodyPr/>
        <a:lstStyle/>
        <a:p>
          <a:endParaRPr lang="en-IE"/>
        </a:p>
      </dgm:t>
    </dgm:pt>
    <dgm:pt modelId="{D5E68383-13A4-4CC6-B6F9-2C3BC5CA6375}">
      <dgm:prSet/>
      <dgm:spPr/>
      <dgm:t>
        <a:bodyPr/>
        <a:lstStyle/>
        <a:p>
          <a:r>
            <a:rPr lang="en-IE" dirty="0" smtClean="0">
              <a:solidFill>
                <a:srgbClr val="000000"/>
              </a:solidFill>
              <a:latin typeface="Tahoma" pitchFamily="34" charset="0"/>
              <a:ea typeface="Tahoma" pitchFamily="34" charset="0"/>
              <a:cs typeface="Tahoma" pitchFamily="34" charset="0"/>
            </a:rPr>
            <a:t>Protection from abuse</a:t>
          </a:r>
          <a:endParaRPr lang="en-IE" dirty="0">
            <a:solidFill>
              <a:srgbClr val="000000"/>
            </a:solidFill>
            <a:latin typeface="Tahoma" pitchFamily="34" charset="0"/>
            <a:ea typeface="Tahoma" pitchFamily="34" charset="0"/>
            <a:cs typeface="Tahoma" pitchFamily="34" charset="0"/>
          </a:endParaRPr>
        </a:p>
      </dgm:t>
    </dgm:pt>
    <dgm:pt modelId="{EA1E6132-080B-4A7C-8FCC-6B4D8C9F07BD}" type="parTrans" cxnId="{0650206C-AA2D-40BC-95B9-571629BC6161}">
      <dgm:prSet/>
      <dgm:spPr/>
      <dgm:t>
        <a:bodyPr/>
        <a:lstStyle/>
        <a:p>
          <a:endParaRPr lang="en-IE"/>
        </a:p>
      </dgm:t>
    </dgm:pt>
    <dgm:pt modelId="{5B4475B1-896B-47DD-9378-8A8868361C12}" type="sibTrans" cxnId="{0650206C-AA2D-40BC-95B9-571629BC6161}">
      <dgm:prSet/>
      <dgm:spPr/>
      <dgm:t>
        <a:bodyPr/>
        <a:lstStyle/>
        <a:p>
          <a:endParaRPr lang="en-IE"/>
        </a:p>
      </dgm:t>
    </dgm:pt>
    <dgm:pt modelId="{7AF6DC2A-1666-4CE2-A1C4-BE4468409723}" type="pres">
      <dgm:prSet presAssocID="{DF462C52-F948-43E1-9B65-95694EDAC519}" presName="theList" presStyleCnt="0">
        <dgm:presLayoutVars>
          <dgm:dir/>
          <dgm:animLvl val="lvl"/>
          <dgm:resizeHandles val="exact"/>
        </dgm:presLayoutVars>
      </dgm:prSet>
      <dgm:spPr/>
      <dgm:t>
        <a:bodyPr/>
        <a:lstStyle/>
        <a:p>
          <a:endParaRPr lang="en-IE"/>
        </a:p>
      </dgm:t>
    </dgm:pt>
    <dgm:pt modelId="{F9109CA7-D87C-46AE-BF41-979CE184748B}" type="pres">
      <dgm:prSet presAssocID="{4083075C-AA2D-4513-AFBA-A588D227AF05}" presName="compNode" presStyleCnt="0"/>
      <dgm:spPr/>
    </dgm:pt>
    <dgm:pt modelId="{D9C8AB74-C8E4-4F0E-9F7A-FA963548D362}" type="pres">
      <dgm:prSet presAssocID="{4083075C-AA2D-4513-AFBA-A588D227AF05}" presName="aNode" presStyleLbl="bgShp" presStyleIdx="0" presStyleCnt="3"/>
      <dgm:spPr/>
      <dgm:t>
        <a:bodyPr/>
        <a:lstStyle/>
        <a:p>
          <a:endParaRPr lang="en-IE"/>
        </a:p>
      </dgm:t>
    </dgm:pt>
    <dgm:pt modelId="{99232EC3-6CB5-4516-8B1E-C9A88D6564B3}" type="pres">
      <dgm:prSet presAssocID="{4083075C-AA2D-4513-AFBA-A588D227AF05}" presName="textNode" presStyleLbl="bgShp" presStyleIdx="0" presStyleCnt="3"/>
      <dgm:spPr/>
      <dgm:t>
        <a:bodyPr/>
        <a:lstStyle/>
        <a:p>
          <a:endParaRPr lang="en-IE"/>
        </a:p>
      </dgm:t>
    </dgm:pt>
    <dgm:pt modelId="{5E0D3A50-BCD7-43A4-AE53-001F89F21046}" type="pres">
      <dgm:prSet presAssocID="{4083075C-AA2D-4513-AFBA-A588D227AF05}" presName="compChildNode" presStyleCnt="0"/>
      <dgm:spPr/>
    </dgm:pt>
    <dgm:pt modelId="{94D6038C-D356-4608-B1DE-05219044D3EA}" type="pres">
      <dgm:prSet presAssocID="{4083075C-AA2D-4513-AFBA-A588D227AF05}" presName="theInnerList" presStyleCnt="0"/>
      <dgm:spPr/>
    </dgm:pt>
    <dgm:pt modelId="{C636CA25-AEEC-44EA-A176-5BCE927D2722}" type="pres">
      <dgm:prSet presAssocID="{59F185FE-09DF-484B-9976-FA86C547A046}" presName="childNode" presStyleLbl="node1" presStyleIdx="0" presStyleCnt="8">
        <dgm:presLayoutVars>
          <dgm:bulletEnabled val="1"/>
        </dgm:presLayoutVars>
      </dgm:prSet>
      <dgm:spPr/>
      <dgm:t>
        <a:bodyPr/>
        <a:lstStyle/>
        <a:p>
          <a:endParaRPr lang="en-IE"/>
        </a:p>
      </dgm:t>
    </dgm:pt>
    <dgm:pt modelId="{A4A1B0F3-0BD8-4E46-B9D0-92EADE10223D}" type="pres">
      <dgm:prSet presAssocID="{59F185FE-09DF-484B-9976-FA86C547A046}" presName="aSpace2" presStyleCnt="0"/>
      <dgm:spPr/>
    </dgm:pt>
    <dgm:pt modelId="{7A29F8BE-FB5D-4059-B79F-A91F9849454F}" type="pres">
      <dgm:prSet presAssocID="{C94D0D82-8A2A-4FB2-BCE2-D8BC0D771C65}" presName="childNode" presStyleLbl="node1" presStyleIdx="1" presStyleCnt="8">
        <dgm:presLayoutVars>
          <dgm:bulletEnabled val="1"/>
        </dgm:presLayoutVars>
      </dgm:prSet>
      <dgm:spPr/>
      <dgm:t>
        <a:bodyPr/>
        <a:lstStyle/>
        <a:p>
          <a:endParaRPr lang="en-IE"/>
        </a:p>
      </dgm:t>
    </dgm:pt>
    <dgm:pt modelId="{9F87402F-9874-4649-BA54-F3A8B5C10486}" type="pres">
      <dgm:prSet presAssocID="{C94D0D82-8A2A-4FB2-BCE2-D8BC0D771C65}" presName="aSpace2" presStyleCnt="0"/>
      <dgm:spPr/>
    </dgm:pt>
    <dgm:pt modelId="{A0415EF9-1438-4EF8-A6DC-02AB595256A5}" type="pres">
      <dgm:prSet presAssocID="{3E24E717-117F-475A-AB5E-5953133E3367}" presName="childNode" presStyleLbl="node1" presStyleIdx="2" presStyleCnt="8">
        <dgm:presLayoutVars>
          <dgm:bulletEnabled val="1"/>
        </dgm:presLayoutVars>
      </dgm:prSet>
      <dgm:spPr/>
      <dgm:t>
        <a:bodyPr/>
        <a:lstStyle/>
        <a:p>
          <a:endParaRPr lang="en-IE"/>
        </a:p>
      </dgm:t>
    </dgm:pt>
    <dgm:pt modelId="{E6B977D9-4444-4A09-A85A-338816AAB928}" type="pres">
      <dgm:prSet presAssocID="{4083075C-AA2D-4513-AFBA-A588D227AF05}" presName="aSpace" presStyleCnt="0"/>
      <dgm:spPr/>
    </dgm:pt>
    <dgm:pt modelId="{D1FC627E-87F0-42B1-BAD5-46A57821C460}" type="pres">
      <dgm:prSet presAssocID="{885CE44B-4C9F-4497-AEA4-1B307E769D01}" presName="compNode" presStyleCnt="0"/>
      <dgm:spPr/>
    </dgm:pt>
    <dgm:pt modelId="{A63AE17C-9840-4D8B-A3CB-A3C7F0CA9351}" type="pres">
      <dgm:prSet presAssocID="{885CE44B-4C9F-4497-AEA4-1B307E769D01}" presName="aNode" presStyleLbl="bgShp" presStyleIdx="1" presStyleCnt="3" custLinFactNeighborX="394"/>
      <dgm:spPr/>
      <dgm:t>
        <a:bodyPr/>
        <a:lstStyle/>
        <a:p>
          <a:endParaRPr lang="en-IE"/>
        </a:p>
      </dgm:t>
    </dgm:pt>
    <dgm:pt modelId="{0FE175D4-053A-4199-BDF3-D6888989FFE6}" type="pres">
      <dgm:prSet presAssocID="{885CE44B-4C9F-4497-AEA4-1B307E769D01}" presName="textNode" presStyleLbl="bgShp" presStyleIdx="1" presStyleCnt="3"/>
      <dgm:spPr/>
      <dgm:t>
        <a:bodyPr/>
        <a:lstStyle/>
        <a:p>
          <a:endParaRPr lang="en-IE"/>
        </a:p>
      </dgm:t>
    </dgm:pt>
    <dgm:pt modelId="{0639ECFF-CBF0-4EBE-9578-B603D6A8C073}" type="pres">
      <dgm:prSet presAssocID="{885CE44B-4C9F-4497-AEA4-1B307E769D01}" presName="compChildNode" presStyleCnt="0"/>
      <dgm:spPr/>
    </dgm:pt>
    <dgm:pt modelId="{BBE542F2-104A-4407-9E67-C551DDEA2542}" type="pres">
      <dgm:prSet presAssocID="{885CE44B-4C9F-4497-AEA4-1B307E769D01}" presName="theInnerList" presStyleCnt="0"/>
      <dgm:spPr/>
    </dgm:pt>
    <dgm:pt modelId="{1164C74F-630B-4565-9474-131190E0B17E}" type="pres">
      <dgm:prSet presAssocID="{6FB6024F-4340-4E21-9801-AB72B0F89ED9}" presName="childNode" presStyleLbl="node1" presStyleIdx="3" presStyleCnt="8">
        <dgm:presLayoutVars>
          <dgm:bulletEnabled val="1"/>
        </dgm:presLayoutVars>
      </dgm:prSet>
      <dgm:spPr/>
      <dgm:t>
        <a:bodyPr/>
        <a:lstStyle/>
        <a:p>
          <a:endParaRPr lang="en-IE"/>
        </a:p>
      </dgm:t>
    </dgm:pt>
    <dgm:pt modelId="{0298657F-75D8-4AD8-8A19-B0B6FA73A3CC}" type="pres">
      <dgm:prSet presAssocID="{6FB6024F-4340-4E21-9801-AB72B0F89ED9}" presName="aSpace2" presStyleCnt="0"/>
      <dgm:spPr/>
    </dgm:pt>
    <dgm:pt modelId="{140A8194-B8E5-4A69-B82F-874545027829}" type="pres">
      <dgm:prSet presAssocID="{D5E68383-13A4-4CC6-B6F9-2C3BC5CA6375}" presName="childNode" presStyleLbl="node1" presStyleIdx="4" presStyleCnt="8">
        <dgm:presLayoutVars>
          <dgm:bulletEnabled val="1"/>
        </dgm:presLayoutVars>
      </dgm:prSet>
      <dgm:spPr/>
      <dgm:t>
        <a:bodyPr/>
        <a:lstStyle/>
        <a:p>
          <a:endParaRPr lang="en-IE"/>
        </a:p>
      </dgm:t>
    </dgm:pt>
    <dgm:pt modelId="{3880DCF2-ECFF-4416-8535-2C61C1D667FF}" type="pres">
      <dgm:prSet presAssocID="{885CE44B-4C9F-4497-AEA4-1B307E769D01}" presName="aSpace" presStyleCnt="0"/>
      <dgm:spPr/>
    </dgm:pt>
    <dgm:pt modelId="{5DBDB30C-6DB6-4BCC-9BCE-5ED4CF3EC177}" type="pres">
      <dgm:prSet presAssocID="{1E969E0C-169E-433A-B9FD-2EB086A6DF57}" presName="compNode" presStyleCnt="0"/>
      <dgm:spPr/>
    </dgm:pt>
    <dgm:pt modelId="{56EC7BA1-4DFB-4723-B1ED-442D1A224C2D}" type="pres">
      <dgm:prSet presAssocID="{1E969E0C-169E-433A-B9FD-2EB086A6DF57}" presName="aNode" presStyleLbl="bgShp" presStyleIdx="2" presStyleCnt="3"/>
      <dgm:spPr/>
      <dgm:t>
        <a:bodyPr/>
        <a:lstStyle/>
        <a:p>
          <a:endParaRPr lang="en-IE"/>
        </a:p>
      </dgm:t>
    </dgm:pt>
    <dgm:pt modelId="{77AFCEA0-2BCE-42DE-AD54-5A03B3FFD4B2}" type="pres">
      <dgm:prSet presAssocID="{1E969E0C-169E-433A-B9FD-2EB086A6DF57}" presName="textNode" presStyleLbl="bgShp" presStyleIdx="2" presStyleCnt="3"/>
      <dgm:spPr/>
      <dgm:t>
        <a:bodyPr/>
        <a:lstStyle/>
        <a:p>
          <a:endParaRPr lang="en-IE"/>
        </a:p>
      </dgm:t>
    </dgm:pt>
    <dgm:pt modelId="{DC324E54-0F50-4AB1-94F1-C01534D1507A}" type="pres">
      <dgm:prSet presAssocID="{1E969E0C-169E-433A-B9FD-2EB086A6DF57}" presName="compChildNode" presStyleCnt="0"/>
      <dgm:spPr/>
    </dgm:pt>
    <dgm:pt modelId="{C6407531-44E7-454B-A8B1-5C3C8A972AB7}" type="pres">
      <dgm:prSet presAssocID="{1E969E0C-169E-433A-B9FD-2EB086A6DF57}" presName="theInnerList" presStyleCnt="0"/>
      <dgm:spPr/>
    </dgm:pt>
    <dgm:pt modelId="{62B2A99A-2851-4676-8089-FE5CE279A22A}" type="pres">
      <dgm:prSet presAssocID="{6ABE9763-BA12-4C24-9486-82116B926C2B}" presName="childNode" presStyleLbl="node1" presStyleIdx="5" presStyleCnt="8">
        <dgm:presLayoutVars>
          <dgm:bulletEnabled val="1"/>
        </dgm:presLayoutVars>
      </dgm:prSet>
      <dgm:spPr/>
      <dgm:t>
        <a:bodyPr/>
        <a:lstStyle/>
        <a:p>
          <a:endParaRPr lang="en-IE"/>
        </a:p>
      </dgm:t>
    </dgm:pt>
    <dgm:pt modelId="{B7F0EE25-0EA1-4A16-9399-005A7E9104C0}" type="pres">
      <dgm:prSet presAssocID="{6ABE9763-BA12-4C24-9486-82116B926C2B}" presName="aSpace2" presStyleCnt="0"/>
      <dgm:spPr/>
    </dgm:pt>
    <dgm:pt modelId="{45B626C7-626D-4AF6-A6DA-92FAEAB2A337}" type="pres">
      <dgm:prSet presAssocID="{9AF34C7D-6F4F-4896-B199-76558DE9EB49}" presName="childNode" presStyleLbl="node1" presStyleIdx="6" presStyleCnt="8">
        <dgm:presLayoutVars>
          <dgm:bulletEnabled val="1"/>
        </dgm:presLayoutVars>
      </dgm:prSet>
      <dgm:spPr/>
      <dgm:t>
        <a:bodyPr/>
        <a:lstStyle/>
        <a:p>
          <a:endParaRPr lang="en-IE"/>
        </a:p>
      </dgm:t>
    </dgm:pt>
    <dgm:pt modelId="{41AB326C-9909-4C23-AA04-CFCEA473E7C7}" type="pres">
      <dgm:prSet presAssocID="{9AF34C7D-6F4F-4896-B199-76558DE9EB49}" presName="aSpace2" presStyleCnt="0"/>
      <dgm:spPr/>
    </dgm:pt>
    <dgm:pt modelId="{A791E06D-A43B-4031-B98B-867E2CE4B0B6}" type="pres">
      <dgm:prSet presAssocID="{C717FF16-8104-4FEE-ACA2-DD6D5855CAC9}" presName="childNode" presStyleLbl="node1" presStyleIdx="7" presStyleCnt="8">
        <dgm:presLayoutVars>
          <dgm:bulletEnabled val="1"/>
        </dgm:presLayoutVars>
      </dgm:prSet>
      <dgm:spPr/>
      <dgm:t>
        <a:bodyPr/>
        <a:lstStyle/>
        <a:p>
          <a:endParaRPr lang="en-IE"/>
        </a:p>
      </dgm:t>
    </dgm:pt>
  </dgm:ptLst>
  <dgm:cxnLst>
    <dgm:cxn modelId="{FC328DA2-5BE1-477A-AF42-CB03EA400B36}" srcId="{4083075C-AA2D-4513-AFBA-A588D227AF05}" destId="{3E24E717-117F-475A-AB5E-5953133E3367}" srcOrd="2" destOrd="0" parTransId="{0815BA25-68C6-4CE2-890B-58B07D4F8EB5}" sibTransId="{774A70AE-58DC-44CA-833B-BAED150C7FA8}"/>
    <dgm:cxn modelId="{E42037F7-58CD-46C8-AABA-9C997923D258}" type="presOf" srcId="{885CE44B-4C9F-4497-AEA4-1B307E769D01}" destId="{0FE175D4-053A-4199-BDF3-D6888989FFE6}" srcOrd="1" destOrd="0" presId="urn:microsoft.com/office/officeart/2005/8/layout/lProcess2"/>
    <dgm:cxn modelId="{237F42E7-5F93-4E5E-B159-2D94CB3B8151}" type="presOf" srcId="{9AF34C7D-6F4F-4896-B199-76558DE9EB49}" destId="{45B626C7-626D-4AF6-A6DA-92FAEAB2A337}" srcOrd="0" destOrd="0" presId="urn:microsoft.com/office/officeart/2005/8/layout/lProcess2"/>
    <dgm:cxn modelId="{1FCED746-639E-480D-B165-B80C6AD78811}" srcId="{885CE44B-4C9F-4497-AEA4-1B307E769D01}" destId="{6FB6024F-4340-4E21-9801-AB72B0F89ED9}" srcOrd="0" destOrd="0" parTransId="{67631400-C828-45EF-8876-A20BA7BF0011}" sibTransId="{2FA91BFC-ED83-44AF-BF9A-E03C026AA05F}"/>
    <dgm:cxn modelId="{F7DF4E0F-D8B3-4DC9-B372-4BDAEC8FC0D2}" srcId="{4083075C-AA2D-4513-AFBA-A588D227AF05}" destId="{C94D0D82-8A2A-4FB2-BCE2-D8BC0D771C65}" srcOrd="1" destOrd="0" parTransId="{E9120E5D-1635-4194-83B2-5BEF500119B8}" sibTransId="{3238AFCC-1CD5-4479-87EE-572B3AA0171E}"/>
    <dgm:cxn modelId="{53E3E4D8-8076-48F1-90AB-7FD24B42F126}" type="presOf" srcId="{D5E68383-13A4-4CC6-B6F9-2C3BC5CA6375}" destId="{140A8194-B8E5-4A69-B82F-874545027829}" srcOrd="0" destOrd="0" presId="urn:microsoft.com/office/officeart/2005/8/layout/lProcess2"/>
    <dgm:cxn modelId="{746F9CE9-9348-4FF5-AEB5-9B6808370904}" type="presOf" srcId="{C717FF16-8104-4FEE-ACA2-DD6D5855CAC9}" destId="{A791E06D-A43B-4031-B98B-867E2CE4B0B6}" srcOrd="0" destOrd="0" presId="urn:microsoft.com/office/officeart/2005/8/layout/lProcess2"/>
    <dgm:cxn modelId="{23BAB9A0-8F89-4E96-A17C-7A75A85B73E1}" type="presOf" srcId="{DF462C52-F948-43E1-9B65-95694EDAC519}" destId="{7AF6DC2A-1666-4CE2-A1C4-BE4468409723}" srcOrd="0" destOrd="0" presId="urn:microsoft.com/office/officeart/2005/8/layout/lProcess2"/>
    <dgm:cxn modelId="{FAA282D1-DF46-45A8-81FC-36E2C91448B2}" type="presOf" srcId="{3E24E717-117F-475A-AB5E-5953133E3367}" destId="{A0415EF9-1438-4EF8-A6DC-02AB595256A5}" srcOrd="0" destOrd="0" presId="urn:microsoft.com/office/officeart/2005/8/layout/lProcess2"/>
    <dgm:cxn modelId="{69EEEDF3-901D-46BA-9849-BC877235CF03}" srcId="{1E969E0C-169E-433A-B9FD-2EB086A6DF57}" destId="{C717FF16-8104-4FEE-ACA2-DD6D5855CAC9}" srcOrd="2" destOrd="0" parTransId="{02A956A0-3E04-4DD3-983D-4690A316A246}" sibTransId="{2F155C63-BD82-4216-85B8-76D362F89488}"/>
    <dgm:cxn modelId="{116C69CB-B145-48C0-AB13-510D196EE33E}" type="presOf" srcId="{1E969E0C-169E-433A-B9FD-2EB086A6DF57}" destId="{56EC7BA1-4DFB-4723-B1ED-442D1A224C2D}" srcOrd="0" destOrd="0" presId="urn:microsoft.com/office/officeart/2005/8/layout/lProcess2"/>
    <dgm:cxn modelId="{7C568D74-EE0B-45C4-BE43-5ABBD3831AAE}" type="presOf" srcId="{6ABE9763-BA12-4C24-9486-82116B926C2B}" destId="{62B2A99A-2851-4676-8089-FE5CE279A22A}" srcOrd="0" destOrd="0" presId="urn:microsoft.com/office/officeart/2005/8/layout/lProcess2"/>
    <dgm:cxn modelId="{D7A309A1-C289-4FED-8504-9964B835A9CD}" type="presOf" srcId="{4083075C-AA2D-4513-AFBA-A588D227AF05}" destId="{99232EC3-6CB5-4516-8B1E-C9A88D6564B3}" srcOrd="1" destOrd="0" presId="urn:microsoft.com/office/officeart/2005/8/layout/lProcess2"/>
    <dgm:cxn modelId="{2489D48D-3889-4C8F-A4BC-818BBDD48A37}" srcId="{DF462C52-F948-43E1-9B65-95694EDAC519}" destId="{4083075C-AA2D-4513-AFBA-A588D227AF05}" srcOrd="0" destOrd="0" parTransId="{3B0E5A06-66E0-424A-81FD-8282CE7BE32C}" sibTransId="{C05847CE-ADBD-4CB5-87A1-B3FD8EECEF2D}"/>
    <dgm:cxn modelId="{5AC4BA80-DDFA-4681-8708-06FAC9FE36C0}" type="presOf" srcId="{1E969E0C-169E-433A-B9FD-2EB086A6DF57}" destId="{77AFCEA0-2BCE-42DE-AD54-5A03B3FFD4B2}" srcOrd="1" destOrd="0" presId="urn:microsoft.com/office/officeart/2005/8/layout/lProcess2"/>
    <dgm:cxn modelId="{B264FB6B-D7F9-4C29-A6DF-50D73D122D08}" srcId="{DF462C52-F948-43E1-9B65-95694EDAC519}" destId="{1E969E0C-169E-433A-B9FD-2EB086A6DF57}" srcOrd="2" destOrd="0" parTransId="{A819BD07-6075-4E81-A24F-E8C14D7CC1F5}" sibTransId="{C63F3010-ACEB-4D0F-9E62-E3EB8EBF188C}"/>
    <dgm:cxn modelId="{3CF338D0-823C-459D-852E-1FC0B811509C}" type="presOf" srcId="{C94D0D82-8A2A-4FB2-BCE2-D8BC0D771C65}" destId="{7A29F8BE-FB5D-4059-B79F-A91F9849454F}" srcOrd="0" destOrd="0" presId="urn:microsoft.com/office/officeart/2005/8/layout/lProcess2"/>
    <dgm:cxn modelId="{0650206C-AA2D-40BC-95B9-571629BC6161}" srcId="{885CE44B-4C9F-4497-AEA4-1B307E769D01}" destId="{D5E68383-13A4-4CC6-B6F9-2C3BC5CA6375}" srcOrd="1" destOrd="0" parTransId="{EA1E6132-080B-4A7C-8FCC-6B4D8C9F07BD}" sibTransId="{5B4475B1-896B-47DD-9378-8A8868361C12}"/>
    <dgm:cxn modelId="{7DD90100-823F-4EC0-BF12-7D3E10B1B738}" srcId="{1E969E0C-169E-433A-B9FD-2EB086A6DF57}" destId="{9AF34C7D-6F4F-4896-B199-76558DE9EB49}" srcOrd="1" destOrd="0" parTransId="{5AA86D94-4E2B-49FC-981B-143511F6777B}" sibTransId="{ED9CC1A3-8D47-4BC4-8CE9-A2D635138C66}"/>
    <dgm:cxn modelId="{D6D079D3-ED02-42A1-9171-9BC5A7C81928}" srcId="{DF462C52-F948-43E1-9B65-95694EDAC519}" destId="{885CE44B-4C9F-4497-AEA4-1B307E769D01}" srcOrd="1" destOrd="0" parTransId="{B72EACDE-10BC-4A5A-89AA-FD424221F8A5}" sibTransId="{0A5053D3-695F-42E8-B51B-E7E1A2C25763}"/>
    <dgm:cxn modelId="{BA4FEF2D-4491-49EE-82A0-0582E21BC52B}" srcId="{1E969E0C-169E-433A-B9FD-2EB086A6DF57}" destId="{6ABE9763-BA12-4C24-9486-82116B926C2B}" srcOrd="0" destOrd="0" parTransId="{819AE920-0D2D-4F69-BAA1-1ED7842BEDB1}" sibTransId="{D72B2C69-F67D-4BC5-BE68-EEFF747CE3A1}"/>
    <dgm:cxn modelId="{F1C7E09F-7C19-4986-B94C-D5D255B542F1}" type="presOf" srcId="{4083075C-AA2D-4513-AFBA-A588D227AF05}" destId="{D9C8AB74-C8E4-4F0E-9F7A-FA963548D362}" srcOrd="0" destOrd="0" presId="urn:microsoft.com/office/officeart/2005/8/layout/lProcess2"/>
    <dgm:cxn modelId="{225AEEA3-39E1-40C9-855A-F09DD34E736B}" srcId="{4083075C-AA2D-4513-AFBA-A588D227AF05}" destId="{59F185FE-09DF-484B-9976-FA86C547A046}" srcOrd="0" destOrd="0" parTransId="{66AB785C-0CA7-4C56-9BEE-8BF5EE20F89A}" sibTransId="{33D7591A-8E17-4A9F-AB7F-20E1DA077C18}"/>
    <dgm:cxn modelId="{F50A0BB5-09DA-44C6-9079-46BA9B8F2210}" type="presOf" srcId="{59F185FE-09DF-484B-9976-FA86C547A046}" destId="{C636CA25-AEEC-44EA-A176-5BCE927D2722}" srcOrd="0" destOrd="0" presId="urn:microsoft.com/office/officeart/2005/8/layout/lProcess2"/>
    <dgm:cxn modelId="{9389F9D0-24DE-4BB9-BD40-104EF92F1ABE}" type="presOf" srcId="{6FB6024F-4340-4E21-9801-AB72B0F89ED9}" destId="{1164C74F-630B-4565-9474-131190E0B17E}" srcOrd="0" destOrd="0" presId="urn:microsoft.com/office/officeart/2005/8/layout/lProcess2"/>
    <dgm:cxn modelId="{FA1A71F1-F41C-4BA0-BA52-ADE005A3D40E}" type="presOf" srcId="{885CE44B-4C9F-4497-AEA4-1B307E769D01}" destId="{A63AE17C-9840-4D8B-A3CB-A3C7F0CA9351}" srcOrd="0" destOrd="0" presId="urn:microsoft.com/office/officeart/2005/8/layout/lProcess2"/>
    <dgm:cxn modelId="{0128ADFC-7792-4828-BA19-3F3F97245649}" type="presParOf" srcId="{7AF6DC2A-1666-4CE2-A1C4-BE4468409723}" destId="{F9109CA7-D87C-46AE-BF41-979CE184748B}" srcOrd="0" destOrd="0" presId="urn:microsoft.com/office/officeart/2005/8/layout/lProcess2"/>
    <dgm:cxn modelId="{AC93B060-C9E5-4B42-92B1-F1AC3753E17A}" type="presParOf" srcId="{F9109CA7-D87C-46AE-BF41-979CE184748B}" destId="{D9C8AB74-C8E4-4F0E-9F7A-FA963548D362}" srcOrd="0" destOrd="0" presId="urn:microsoft.com/office/officeart/2005/8/layout/lProcess2"/>
    <dgm:cxn modelId="{BB1D26CE-D257-41DA-87C3-B4EFB99B47AF}" type="presParOf" srcId="{F9109CA7-D87C-46AE-BF41-979CE184748B}" destId="{99232EC3-6CB5-4516-8B1E-C9A88D6564B3}" srcOrd="1" destOrd="0" presId="urn:microsoft.com/office/officeart/2005/8/layout/lProcess2"/>
    <dgm:cxn modelId="{B25E21CE-A15C-475C-82CA-263197DF53B7}" type="presParOf" srcId="{F9109CA7-D87C-46AE-BF41-979CE184748B}" destId="{5E0D3A50-BCD7-43A4-AE53-001F89F21046}" srcOrd="2" destOrd="0" presId="urn:microsoft.com/office/officeart/2005/8/layout/lProcess2"/>
    <dgm:cxn modelId="{8B171896-64E0-4406-8D5F-5BCE32142EE9}" type="presParOf" srcId="{5E0D3A50-BCD7-43A4-AE53-001F89F21046}" destId="{94D6038C-D356-4608-B1DE-05219044D3EA}" srcOrd="0" destOrd="0" presId="urn:microsoft.com/office/officeart/2005/8/layout/lProcess2"/>
    <dgm:cxn modelId="{34D69E73-AE6B-4E5B-9B50-DC13F8030236}" type="presParOf" srcId="{94D6038C-D356-4608-B1DE-05219044D3EA}" destId="{C636CA25-AEEC-44EA-A176-5BCE927D2722}" srcOrd="0" destOrd="0" presId="urn:microsoft.com/office/officeart/2005/8/layout/lProcess2"/>
    <dgm:cxn modelId="{F2BCB5B7-A798-42B8-9DC1-B8A8BAD55280}" type="presParOf" srcId="{94D6038C-D356-4608-B1DE-05219044D3EA}" destId="{A4A1B0F3-0BD8-4E46-B9D0-92EADE10223D}" srcOrd="1" destOrd="0" presId="urn:microsoft.com/office/officeart/2005/8/layout/lProcess2"/>
    <dgm:cxn modelId="{63430AA9-F23B-442C-9695-9F752BCD92C5}" type="presParOf" srcId="{94D6038C-D356-4608-B1DE-05219044D3EA}" destId="{7A29F8BE-FB5D-4059-B79F-A91F9849454F}" srcOrd="2" destOrd="0" presId="urn:microsoft.com/office/officeart/2005/8/layout/lProcess2"/>
    <dgm:cxn modelId="{EA5ADE53-A87F-4111-84BC-99AA2B39B1E2}" type="presParOf" srcId="{94D6038C-D356-4608-B1DE-05219044D3EA}" destId="{9F87402F-9874-4649-BA54-F3A8B5C10486}" srcOrd="3" destOrd="0" presId="urn:microsoft.com/office/officeart/2005/8/layout/lProcess2"/>
    <dgm:cxn modelId="{F7935FBF-4CFE-47D1-99D2-75552C5326A2}" type="presParOf" srcId="{94D6038C-D356-4608-B1DE-05219044D3EA}" destId="{A0415EF9-1438-4EF8-A6DC-02AB595256A5}" srcOrd="4" destOrd="0" presId="urn:microsoft.com/office/officeart/2005/8/layout/lProcess2"/>
    <dgm:cxn modelId="{0D93012B-68EB-4FAB-81A1-52D50C2206A2}" type="presParOf" srcId="{7AF6DC2A-1666-4CE2-A1C4-BE4468409723}" destId="{E6B977D9-4444-4A09-A85A-338816AAB928}" srcOrd="1" destOrd="0" presId="urn:microsoft.com/office/officeart/2005/8/layout/lProcess2"/>
    <dgm:cxn modelId="{6EE3A39D-61A0-4260-ADB9-A393382E62DF}" type="presParOf" srcId="{7AF6DC2A-1666-4CE2-A1C4-BE4468409723}" destId="{D1FC627E-87F0-42B1-BAD5-46A57821C460}" srcOrd="2" destOrd="0" presId="urn:microsoft.com/office/officeart/2005/8/layout/lProcess2"/>
    <dgm:cxn modelId="{D181C9A9-4456-4BFD-9F5C-4E5981E63980}" type="presParOf" srcId="{D1FC627E-87F0-42B1-BAD5-46A57821C460}" destId="{A63AE17C-9840-4D8B-A3CB-A3C7F0CA9351}" srcOrd="0" destOrd="0" presId="urn:microsoft.com/office/officeart/2005/8/layout/lProcess2"/>
    <dgm:cxn modelId="{EF1804DD-2053-4F2B-AFEB-14766EFE17E7}" type="presParOf" srcId="{D1FC627E-87F0-42B1-BAD5-46A57821C460}" destId="{0FE175D4-053A-4199-BDF3-D6888989FFE6}" srcOrd="1" destOrd="0" presId="urn:microsoft.com/office/officeart/2005/8/layout/lProcess2"/>
    <dgm:cxn modelId="{7FE0BDC3-79EA-4CB7-99B9-FC7463FD456C}" type="presParOf" srcId="{D1FC627E-87F0-42B1-BAD5-46A57821C460}" destId="{0639ECFF-CBF0-4EBE-9578-B603D6A8C073}" srcOrd="2" destOrd="0" presId="urn:microsoft.com/office/officeart/2005/8/layout/lProcess2"/>
    <dgm:cxn modelId="{82189475-158B-4FC5-9E5F-9B4AD33DED7F}" type="presParOf" srcId="{0639ECFF-CBF0-4EBE-9578-B603D6A8C073}" destId="{BBE542F2-104A-4407-9E67-C551DDEA2542}" srcOrd="0" destOrd="0" presId="urn:microsoft.com/office/officeart/2005/8/layout/lProcess2"/>
    <dgm:cxn modelId="{335C4DE7-3F37-4495-9B21-3E422A2CE2C8}" type="presParOf" srcId="{BBE542F2-104A-4407-9E67-C551DDEA2542}" destId="{1164C74F-630B-4565-9474-131190E0B17E}" srcOrd="0" destOrd="0" presId="urn:microsoft.com/office/officeart/2005/8/layout/lProcess2"/>
    <dgm:cxn modelId="{AE527D0A-253E-45F4-8631-8566D5C9F71F}" type="presParOf" srcId="{BBE542F2-104A-4407-9E67-C551DDEA2542}" destId="{0298657F-75D8-4AD8-8A19-B0B6FA73A3CC}" srcOrd="1" destOrd="0" presId="urn:microsoft.com/office/officeart/2005/8/layout/lProcess2"/>
    <dgm:cxn modelId="{2D64F9C5-4134-4D43-AA5F-BCC3E86D8DAC}" type="presParOf" srcId="{BBE542F2-104A-4407-9E67-C551DDEA2542}" destId="{140A8194-B8E5-4A69-B82F-874545027829}" srcOrd="2" destOrd="0" presId="urn:microsoft.com/office/officeart/2005/8/layout/lProcess2"/>
    <dgm:cxn modelId="{9AD68F36-AEDF-4005-8473-D8F3AC34A1BE}" type="presParOf" srcId="{7AF6DC2A-1666-4CE2-A1C4-BE4468409723}" destId="{3880DCF2-ECFF-4416-8535-2C61C1D667FF}" srcOrd="3" destOrd="0" presId="urn:microsoft.com/office/officeart/2005/8/layout/lProcess2"/>
    <dgm:cxn modelId="{A4FFA896-18F0-4646-A0F8-2386D982D1EB}" type="presParOf" srcId="{7AF6DC2A-1666-4CE2-A1C4-BE4468409723}" destId="{5DBDB30C-6DB6-4BCC-9BCE-5ED4CF3EC177}" srcOrd="4" destOrd="0" presId="urn:microsoft.com/office/officeart/2005/8/layout/lProcess2"/>
    <dgm:cxn modelId="{04CB980C-75A2-4828-999B-C01E721DDE21}" type="presParOf" srcId="{5DBDB30C-6DB6-4BCC-9BCE-5ED4CF3EC177}" destId="{56EC7BA1-4DFB-4723-B1ED-442D1A224C2D}" srcOrd="0" destOrd="0" presId="urn:microsoft.com/office/officeart/2005/8/layout/lProcess2"/>
    <dgm:cxn modelId="{4082A9DF-E493-4987-8432-5B0EF233A05C}" type="presParOf" srcId="{5DBDB30C-6DB6-4BCC-9BCE-5ED4CF3EC177}" destId="{77AFCEA0-2BCE-42DE-AD54-5A03B3FFD4B2}" srcOrd="1" destOrd="0" presId="urn:microsoft.com/office/officeart/2005/8/layout/lProcess2"/>
    <dgm:cxn modelId="{967A2B93-1ACC-4F6D-9C3A-C9C0EE93E7CC}" type="presParOf" srcId="{5DBDB30C-6DB6-4BCC-9BCE-5ED4CF3EC177}" destId="{DC324E54-0F50-4AB1-94F1-C01534D1507A}" srcOrd="2" destOrd="0" presId="urn:microsoft.com/office/officeart/2005/8/layout/lProcess2"/>
    <dgm:cxn modelId="{5A186EAC-4E36-4763-BF99-B9D56B50CD6E}" type="presParOf" srcId="{DC324E54-0F50-4AB1-94F1-C01534D1507A}" destId="{C6407531-44E7-454B-A8B1-5C3C8A972AB7}" srcOrd="0" destOrd="0" presId="urn:microsoft.com/office/officeart/2005/8/layout/lProcess2"/>
    <dgm:cxn modelId="{F2770B38-6112-4C3A-88D5-9D46E7CE0CCD}" type="presParOf" srcId="{C6407531-44E7-454B-A8B1-5C3C8A972AB7}" destId="{62B2A99A-2851-4676-8089-FE5CE279A22A}" srcOrd="0" destOrd="0" presId="urn:microsoft.com/office/officeart/2005/8/layout/lProcess2"/>
    <dgm:cxn modelId="{92C3B354-73A8-454F-8F3E-CCF3814D2571}" type="presParOf" srcId="{C6407531-44E7-454B-A8B1-5C3C8A972AB7}" destId="{B7F0EE25-0EA1-4A16-9399-005A7E9104C0}" srcOrd="1" destOrd="0" presId="urn:microsoft.com/office/officeart/2005/8/layout/lProcess2"/>
    <dgm:cxn modelId="{C7C2AB5C-F6A6-4D6C-97C5-6A45C9DDE5ED}" type="presParOf" srcId="{C6407531-44E7-454B-A8B1-5C3C8A972AB7}" destId="{45B626C7-626D-4AF6-A6DA-92FAEAB2A337}" srcOrd="2" destOrd="0" presId="urn:microsoft.com/office/officeart/2005/8/layout/lProcess2"/>
    <dgm:cxn modelId="{5972900F-32C0-473B-B312-C0CA70AA8317}" type="presParOf" srcId="{C6407531-44E7-454B-A8B1-5C3C8A972AB7}" destId="{41AB326C-9909-4C23-AA04-CFCEA473E7C7}" srcOrd="3" destOrd="0" presId="urn:microsoft.com/office/officeart/2005/8/layout/lProcess2"/>
    <dgm:cxn modelId="{BDDDAB14-CF27-4829-94FC-792B6FCB267A}" type="presParOf" srcId="{C6407531-44E7-454B-A8B1-5C3C8A972AB7}" destId="{A791E06D-A43B-4031-B98B-867E2CE4B0B6}" srcOrd="4" destOrd="0" presId="urn:microsoft.com/office/officeart/2005/8/layout/l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7772F5A-1AE4-4240-A707-307C8DF3836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IE"/>
        </a:p>
      </dgm:t>
    </dgm:pt>
    <dgm:pt modelId="{D3E03357-AA20-4A64-BCEB-3922B2DF0116}">
      <dgm:prSet phldrT="[Text]"/>
      <dgm:spPr/>
      <dgm:t>
        <a:bodyPr/>
        <a:lstStyle/>
        <a:p>
          <a:r>
            <a:rPr lang="en-IE" dirty="0" smtClean="0"/>
            <a:t>L</a:t>
          </a:r>
          <a:endParaRPr lang="en-IE" dirty="0"/>
        </a:p>
      </dgm:t>
    </dgm:pt>
    <dgm:pt modelId="{337A27FC-BEAA-4009-AB7D-C26D13C58852}" type="parTrans" cxnId="{EC1DF412-E5A1-4975-968F-BC56B10D8177}">
      <dgm:prSet/>
      <dgm:spPr/>
      <dgm:t>
        <a:bodyPr/>
        <a:lstStyle/>
        <a:p>
          <a:endParaRPr lang="en-IE"/>
        </a:p>
      </dgm:t>
    </dgm:pt>
    <dgm:pt modelId="{67830574-6ED7-4251-BA73-CA0152E51887}" type="sibTrans" cxnId="{EC1DF412-E5A1-4975-968F-BC56B10D8177}">
      <dgm:prSet/>
      <dgm:spPr/>
      <dgm:t>
        <a:bodyPr/>
        <a:lstStyle/>
        <a:p>
          <a:endParaRPr lang="en-IE"/>
        </a:p>
      </dgm:t>
    </dgm:pt>
    <dgm:pt modelId="{4962C176-4ADC-4F6C-BC00-F29D0CB336AD}">
      <dgm:prSet phldrT="[Text]" custT="1"/>
      <dgm:spPr/>
      <dgm:t>
        <a:bodyPr/>
        <a:lstStyle/>
        <a:p>
          <a:r>
            <a:rPr lang="en-IE" sz="2000" dirty="0" smtClean="0">
              <a:latin typeface="Tahoma" pitchFamily="34" charset="0"/>
              <a:ea typeface="Tahoma" pitchFamily="34" charset="0"/>
              <a:cs typeface="Tahoma" pitchFamily="34" charset="0"/>
            </a:rPr>
            <a:t>Clear accountability</a:t>
          </a:r>
          <a:endParaRPr lang="en-IE" sz="2000" dirty="0">
            <a:latin typeface="Tahoma" pitchFamily="34" charset="0"/>
            <a:ea typeface="Tahoma" pitchFamily="34" charset="0"/>
            <a:cs typeface="Tahoma" pitchFamily="34" charset="0"/>
          </a:endParaRPr>
        </a:p>
      </dgm:t>
    </dgm:pt>
    <dgm:pt modelId="{415C45E2-EDDA-448C-AF58-0E179B53E0E1}" type="parTrans" cxnId="{D81F2B4C-F434-4CD3-B190-2AFD8F452970}">
      <dgm:prSet/>
      <dgm:spPr/>
      <dgm:t>
        <a:bodyPr/>
        <a:lstStyle/>
        <a:p>
          <a:endParaRPr lang="en-IE"/>
        </a:p>
      </dgm:t>
    </dgm:pt>
    <dgm:pt modelId="{6485AA28-B45A-4F07-BAE5-DF84C59D763E}" type="sibTrans" cxnId="{D81F2B4C-F434-4CD3-B190-2AFD8F452970}">
      <dgm:prSet/>
      <dgm:spPr/>
      <dgm:t>
        <a:bodyPr/>
        <a:lstStyle/>
        <a:p>
          <a:endParaRPr lang="en-IE"/>
        </a:p>
      </dgm:t>
    </dgm:pt>
    <dgm:pt modelId="{4D1008CF-0D94-49E4-A7A0-D4CE3C223CF8}">
      <dgm:prSet phldrT="[Text]" custT="1"/>
      <dgm:spPr/>
      <dgm:t>
        <a:bodyPr/>
        <a:lstStyle/>
        <a:p>
          <a:r>
            <a:rPr lang="en-IE" sz="2000" dirty="0" smtClean="0">
              <a:latin typeface="Tahoma" pitchFamily="34" charset="0"/>
              <a:ea typeface="Tahoma" pitchFamily="34" charset="0"/>
              <a:cs typeface="Tahoma" pitchFamily="34" charset="0"/>
            </a:rPr>
            <a:t>Formalised governance arrangements</a:t>
          </a:r>
          <a:endParaRPr lang="en-IE" sz="2000" dirty="0">
            <a:latin typeface="Tahoma" pitchFamily="34" charset="0"/>
            <a:ea typeface="Tahoma" pitchFamily="34" charset="0"/>
            <a:cs typeface="Tahoma" pitchFamily="34" charset="0"/>
          </a:endParaRPr>
        </a:p>
      </dgm:t>
    </dgm:pt>
    <dgm:pt modelId="{65B225C8-E8B6-4087-B239-03D600F876E0}" type="parTrans" cxnId="{91C08CC7-5D51-4A0D-A47A-224F1EBF93CF}">
      <dgm:prSet/>
      <dgm:spPr/>
      <dgm:t>
        <a:bodyPr/>
        <a:lstStyle/>
        <a:p>
          <a:endParaRPr lang="en-IE"/>
        </a:p>
      </dgm:t>
    </dgm:pt>
    <dgm:pt modelId="{0745066B-24FE-4B3A-A2E5-CA0BD3CA8E46}" type="sibTrans" cxnId="{91C08CC7-5D51-4A0D-A47A-224F1EBF93CF}">
      <dgm:prSet/>
      <dgm:spPr/>
      <dgm:t>
        <a:bodyPr/>
        <a:lstStyle/>
        <a:p>
          <a:endParaRPr lang="en-IE"/>
        </a:p>
      </dgm:t>
    </dgm:pt>
    <dgm:pt modelId="{D1592869-D142-4861-A256-954786561EEF}">
      <dgm:prSet phldrT="[Text]"/>
      <dgm:spPr/>
      <dgm:t>
        <a:bodyPr/>
        <a:lstStyle/>
        <a:p>
          <a:r>
            <a:rPr lang="en-IE" dirty="0" smtClean="0"/>
            <a:t>G</a:t>
          </a:r>
          <a:endParaRPr lang="en-IE" dirty="0"/>
        </a:p>
      </dgm:t>
    </dgm:pt>
    <dgm:pt modelId="{82AEA747-63F4-42B0-AF4D-FDE094AC3DB1}" type="parTrans" cxnId="{65C6A4CA-AF1E-4B06-A4DD-CF46520A3ED7}">
      <dgm:prSet/>
      <dgm:spPr/>
      <dgm:t>
        <a:bodyPr/>
        <a:lstStyle/>
        <a:p>
          <a:endParaRPr lang="en-IE"/>
        </a:p>
      </dgm:t>
    </dgm:pt>
    <dgm:pt modelId="{A0080F27-7739-404C-81AB-DBA8A838E765}" type="sibTrans" cxnId="{65C6A4CA-AF1E-4B06-A4DD-CF46520A3ED7}">
      <dgm:prSet/>
      <dgm:spPr/>
      <dgm:t>
        <a:bodyPr/>
        <a:lstStyle/>
        <a:p>
          <a:endParaRPr lang="en-IE"/>
        </a:p>
      </dgm:t>
    </dgm:pt>
    <dgm:pt modelId="{836B54D9-D1F4-48EE-B2F7-3FE366702E96}">
      <dgm:prSet phldrT="[Text]" custT="1"/>
      <dgm:spPr/>
      <dgm:t>
        <a:bodyPr/>
        <a:lstStyle/>
        <a:p>
          <a:r>
            <a:rPr lang="en-IE" sz="2000" dirty="0" smtClean="0">
              <a:latin typeface="Tahoma" pitchFamily="34" charset="0"/>
              <a:ea typeface="Tahoma" pitchFamily="34" charset="0"/>
              <a:cs typeface="Tahoma" pitchFamily="34" charset="0"/>
            </a:rPr>
            <a:t>Statement of purpose </a:t>
          </a:r>
          <a:endParaRPr lang="en-IE" sz="2000" dirty="0">
            <a:latin typeface="Tahoma" pitchFamily="34" charset="0"/>
            <a:ea typeface="Tahoma" pitchFamily="34" charset="0"/>
            <a:cs typeface="Tahoma" pitchFamily="34" charset="0"/>
          </a:endParaRPr>
        </a:p>
      </dgm:t>
    </dgm:pt>
    <dgm:pt modelId="{BE948BEB-453D-4678-8BA2-88D4E291E351}" type="parTrans" cxnId="{3D2EB085-A567-4EB6-AB96-3880F4AC6A46}">
      <dgm:prSet/>
      <dgm:spPr/>
      <dgm:t>
        <a:bodyPr/>
        <a:lstStyle/>
        <a:p>
          <a:endParaRPr lang="en-IE"/>
        </a:p>
      </dgm:t>
    </dgm:pt>
    <dgm:pt modelId="{491F79EE-A33C-4080-AAD2-E1AAA6485C8B}" type="sibTrans" cxnId="{3D2EB085-A567-4EB6-AB96-3880F4AC6A46}">
      <dgm:prSet/>
      <dgm:spPr/>
      <dgm:t>
        <a:bodyPr/>
        <a:lstStyle/>
        <a:p>
          <a:endParaRPr lang="en-IE"/>
        </a:p>
      </dgm:t>
    </dgm:pt>
    <dgm:pt modelId="{4A02573C-A8FE-46DB-A184-5EDD848648BD}">
      <dgm:prSet phldrT="[Text]" custT="1"/>
      <dgm:spPr/>
      <dgm:t>
        <a:bodyPr/>
        <a:lstStyle/>
        <a:p>
          <a:r>
            <a:rPr lang="en-IE" sz="2000" dirty="0" smtClean="0">
              <a:latin typeface="Tahoma" pitchFamily="34" charset="0"/>
              <a:ea typeface="Tahoma" pitchFamily="34" charset="0"/>
              <a:cs typeface="Tahoma" pitchFamily="34" charset="0"/>
            </a:rPr>
            <a:t>Clear objectives with plan of delivery</a:t>
          </a:r>
          <a:endParaRPr lang="en-IE" sz="2000" dirty="0">
            <a:latin typeface="Tahoma" pitchFamily="34" charset="0"/>
            <a:ea typeface="Tahoma" pitchFamily="34" charset="0"/>
            <a:cs typeface="Tahoma" pitchFamily="34" charset="0"/>
          </a:endParaRPr>
        </a:p>
      </dgm:t>
    </dgm:pt>
    <dgm:pt modelId="{D2CADC8F-C828-4FE6-8CDC-2103F5A65015}" type="parTrans" cxnId="{7413D81B-E808-4422-ACCC-73092110EF30}">
      <dgm:prSet/>
      <dgm:spPr/>
      <dgm:t>
        <a:bodyPr/>
        <a:lstStyle/>
        <a:p>
          <a:endParaRPr lang="en-IE"/>
        </a:p>
      </dgm:t>
    </dgm:pt>
    <dgm:pt modelId="{72819A54-0334-4BCC-8E27-27D197902E87}" type="sibTrans" cxnId="{7413D81B-E808-4422-ACCC-73092110EF30}">
      <dgm:prSet/>
      <dgm:spPr/>
      <dgm:t>
        <a:bodyPr/>
        <a:lstStyle/>
        <a:p>
          <a:endParaRPr lang="en-IE"/>
        </a:p>
      </dgm:t>
    </dgm:pt>
    <dgm:pt modelId="{F781BF7F-8421-4972-AA7F-B7E9485C6625}">
      <dgm:prSet phldrT="[Text]"/>
      <dgm:spPr/>
      <dgm:t>
        <a:bodyPr/>
        <a:lstStyle/>
        <a:p>
          <a:r>
            <a:rPr lang="en-IE" dirty="0" smtClean="0"/>
            <a:t>M</a:t>
          </a:r>
          <a:endParaRPr lang="en-IE" dirty="0"/>
        </a:p>
      </dgm:t>
    </dgm:pt>
    <dgm:pt modelId="{F8EF8232-00A0-4ECB-938F-4BA2DC2F2B0F}" type="parTrans" cxnId="{0B797C69-BCE3-483B-AE26-5176A286A913}">
      <dgm:prSet/>
      <dgm:spPr/>
      <dgm:t>
        <a:bodyPr/>
        <a:lstStyle/>
        <a:p>
          <a:endParaRPr lang="en-IE"/>
        </a:p>
      </dgm:t>
    </dgm:pt>
    <dgm:pt modelId="{1DEE84A0-710F-4057-956A-475AD9A3A669}" type="sibTrans" cxnId="{0B797C69-BCE3-483B-AE26-5176A286A913}">
      <dgm:prSet/>
      <dgm:spPr/>
      <dgm:t>
        <a:bodyPr/>
        <a:lstStyle/>
        <a:p>
          <a:endParaRPr lang="en-IE"/>
        </a:p>
      </dgm:t>
    </dgm:pt>
    <dgm:pt modelId="{DD970141-6FDD-4E44-A654-1B7311108C91}">
      <dgm:prSet phldrT="[Text]" custT="1"/>
      <dgm:spPr/>
      <dgm:t>
        <a:bodyPr/>
        <a:lstStyle/>
        <a:p>
          <a:r>
            <a:rPr lang="en-IE" sz="2000" dirty="0" smtClean="0">
              <a:latin typeface="Tahoma" pitchFamily="34" charset="0"/>
              <a:ea typeface="Tahoma" pitchFamily="34" charset="0"/>
              <a:cs typeface="Tahoma" pitchFamily="34" charset="0"/>
            </a:rPr>
            <a:t>Effective management arrangements</a:t>
          </a:r>
          <a:endParaRPr lang="en-IE" sz="2000" dirty="0">
            <a:latin typeface="Tahoma" pitchFamily="34" charset="0"/>
            <a:ea typeface="Tahoma" pitchFamily="34" charset="0"/>
            <a:cs typeface="Tahoma" pitchFamily="34" charset="0"/>
          </a:endParaRPr>
        </a:p>
      </dgm:t>
    </dgm:pt>
    <dgm:pt modelId="{7A4F42B5-07C5-4C3B-B852-CF8C403F58C0}" type="parTrans" cxnId="{E560576D-A26C-49D1-A3CB-8560E4334E2A}">
      <dgm:prSet/>
      <dgm:spPr/>
      <dgm:t>
        <a:bodyPr/>
        <a:lstStyle/>
        <a:p>
          <a:endParaRPr lang="en-IE"/>
        </a:p>
      </dgm:t>
    </dgm:pt>
    <dgm:pt modelId="{946333F4-2F76-411F-AA43-3A68F504E23C}" type="sibTrans" cxnId="{E560576D-A26C-49D1-A3CB-8560E4334E2A}">
      <dgm:prSet/>
      <dgm:spPr/>
      <dgm:t>
        <a:bodyPr/>
        <a:lstStyle/>
        <a:p>
          <a:endParaRPr lang="en-IE"/>
        </a:p>
      </dgm:t>
    </dgm:pt>
    <dgm:pt modelId="{A41A6B49-F051-4CDA-BC2E-BBFE4BC91C00}">
      <dgm:prSet phldrT="[Text]" custT="1"/>
      <dgm:spPr/>
      <dgm:t>
        <a:bodyPr/>
        <a:lstStyle/>
        <a:p>
          <a:r>
            <a:rPr lang="en-IE" sz="2000" dirty="0" smtClean="0">
              <a:latin typeface="Tahoma" pitchFamily="34" charset="0"/>
              <a:ea typeface="Tahoma" pitchFamily="34" charset="0"/>
              <a:cs typeface="Tahoma" pitchFamily="34" charset="0"/>
            </a:rPr>
            <a:t>Leaders promote a culture of quality and safety</a:t>
          </a:r>
          <a:endParaRPr lang="en-IE" sz="2000" dirty="0">
            <a:latin typeface="Tahoma" pitchFamily="34" charset="0"/>
            <a:ea typeface="Tahoma" pitchFamily="34" charset="0"/>
            <a:cs typeface="Tahoma" pitchFamily="34" charset="0"/>
          </a:endParaRPr>
        </a:p>
      </dgm:t>
    </dgm:pt>
    <dgm:pt modelId="{45EC22F2-645B-4B63-9994-E8F6D0F03308}" type="parTrans" cxnId="{CDCBAFA8-1851-446B-B0CD-96946EBCE826}">
      <dgm:prSet/>
      <dgm:spPr/>
      <dgm:t>
        <a:bodyPr/>
        <a:lstStyle/>
        <a:p>
          <a:endParaRPr lang="en-IE"/>
        </a:p>
      </dgm:t>
    </dgm:pt>
    <dgm:pt modelId="{5F769CA1-03E3-4390-ADC0-8B39DE85B521}" type="sibTrans" cxnId="{CDCBAFA8-1851-446B-B0CD-96946EBCE826}">
      <dgm:prSet/>
      <dgm:spPr/>
      <dgm:t>
        <a:bodyPr/>
        <a:lstStyle/>
        <a:p>
          <a:endParaRPr lang="en-IE"/>
        </a:p>
      </dgm:t>
    </dgm:pt>
    <dgm:pt modelId="{D9F7CC9B-3137-43BA-813C-FB18361685EC}" type="pres">
      <dgm:prSet presAssocID="{07772F5A-1AE4-4240-A707-307C8DF3836B}" presName="linearFlow" presStyleCnt="0">
        <dgm:presLayoutVars>
          <dgm:dir/>
          <dgm:animLvl val="lvl"/>
          <dgm:resizeHandles val="exact"/>
        </dgm:presLayoutVars>
      </dgm:prSet>
      <dgm:spPr/>
      <dgm:t>
        <a:bodyPr/>
        <a:lstStyle/>
        <a:p>
          <a:endParaRPr lang="en-IE"/>
        </a:p>
      </dgm:t>
    </dgm:pt>
    <dgm:pt modelId="{E0031EEF-5E53-48DB-8568-F7FF9EBB7D82}" type="pres">
      <dgm:prSet presAssocID="{D3E03357-AA20-4A64-BCEB-3922B2DF0116}" presName="composite" presStyleCnt="0"/>
      <dgm:spPr/>
    </dgm:pt>
    <dgm:pt modelId="{905BAB34-3314-427B-ACCE-5F1BED9C2816}" type="pres">
      <dgm:prSet presAssocID="{D3E03357-AA20-4A64-BCEB-3922B2DF0116}" presName="parentText" presStyleLbl="alignNode1" presStyleIdx="0" presStyleCnt="3">
        <dgm:presLayoutVars>
          <dgm:chMax val="1"/>
          <dgm:bulletEnabled val="1"/>
        </dgm:presLayoutVars>
      </dgm:prSet>
      <dgm:spPr/>
      <dgm:t>
        <a:bodyPr/>
        <a:lstStyle/>
        <a:p>
          <a:endParaRPr lang="en-IE"/>
        </a:p>
      </dgm:t>
    </dgm:pt>
    <dgm:pt modelId="{BE97C471-62AB-49FB-B2C1-4A8D0BCDC565}" type="pres">
      <dgm:prSet presAssocID="{D3E03357-AA20-4A64-BCEB-3922B2DF0116}" presName="descendantText" presStyleLbl="alignAcc1" presStyleIdx="0" presStyleCnt="3">
        <dgm:presLayoutVars>
          <dgm:bulletEnabled val="1"/>
        </dgm:presLayoutVars>
      </dgm:prSet>
      <dgm:spPr/>
      <dgm:t>
        <a:bodyPr/>
        <a:lstStyle/>
        <a:p>
          <a:endParaRPr lang="en-IE"/>
        </a:p>
      </dgm:t>
    </dgm:pt>
    <dgm:pt modelId="{19FD5155-9A39-4314-80CD-BF4DE82E12CF}" type="pres">
      <dgm:prSet presAssocID="{67830574-6ED7-4251-BA73-CA0152E51887}" presName="sp" presStyleCnt="0"/>
      <dgm:spPr/>
    </dgm:pt>
    <dgm:pt modelId="{5CAABBDA-589E-4D7E-A413-C935C2DEE009}" type="pres">
      <dgm:prSet presAssocID="{D1592869-D142-4861-A256-954786561EEF}" presName="composite" presStyleCnt="0"/>
      <dgm:spPr/>
    </dgm:pt>
    <dgm:pt modelId="{61291810-EB69-4D4D-8BF5-23CBF72B8E25}" type="pres">
      <dgm:prSet presAssocID="{D1592869-D142-4861-A256-954786561EEF}" presName="parentText" presStyleLbl="alignNode1" presStyleIdx="1" presStyleCnt="3">
        <dgm:presLayoutVars>
          <dgm:chMax val="1"/>
          <dgm:bulletEnabled val="1"/>
        </dgm:presLayoutVars>
      </dgm:prSet>
      <dgm:spPr/>
      <dgm:t>
        <a:bodyPr/>
        <a:lstStyle/>
        <a:p>
          <a:endParaRPr lang="en-IE"/>
        </a:p>
      </dgm:t>
    </dgm:pt>
    <dgm:pt modelId="{5567A604-119C-460B-9A3C-6C1EB26C4170}" type="pres">
      <dgm:prSet presAssocID="{D1592869-D142-4861-A256-954786561EEF}" presName="descendantText" presStyleLbl="alignAcc1" presStyleIdx="1" presStyleCnt="3">
        <dgm:presLayoutVars>
          <dgm:bulletEnabled val="1"/>
        </dgm:presLayoutVars>
      </dgm:prSet>
      <dgm:spPr/>
      <dgm:t>
        <a:bodyPr/>
        <a:lstStyle/>
        <a:p>
          <a:endParaRPr lang="en-IE"/>
        </a:p>
      </dgm:t>
    </dgm:pt>
    <dgm:pt modelId="{1F8489CA-2CEF-4CEE-8441-16DBFC8CD2D3}" type="pres">
      <dgm:prSet presAssocID="{A0080F27-7739-404C-81AB-DBA8A838E765}" presName="sp" presStyleCnt="0"/>
      <dgm:spPr/>
    </dgm:pt>
    <dgm:pt modelId="{6F1FA4BF-1FA0-4F47-A874-0B04C64FF422}" type="pres">
      <dgm:prSet presAssocID="{F781BF7F-8421-4972-AA7F-B7E9485C6625}" presName="composite" presStyleCnt="0"/>
      <dgm:spPr/>
    </dgm:pt>
    <dgm:pt modelId="{B8F2D17F-CCBD-4955-B766-CEF9E1E480E5}" type="pres">
      <dgm:prSet presAssocID="{F781BF7F-8421-4972-AA7F-B7E9485C6625}" presName="parentText" presStyleLbl="alignNode1" presStyleIdx="2" presStyleCnt="3">
        <dgm:presLayoutVars>
          <dgm:chMax val="1"/>
          <dgm:bulletEnabled val="1"/>
        </dgm:presLayoutVars>
      </dgm:prSet>
      <dgm:spPr/>
      <dgm:t>
        <a:bodyPr/>
        <a:lstStyle/>
        <a:p>
          <a:endParaRPr lang="en-IE"/>
        </a:p>
      </dgm:t>
    </dgm:pt>
    <dgm:pt modelId="{8F7843B8-9125-4616-ABC5-A697BE313166}" type="pres">
      <dgm:prSet presAssocID="{F781BF7F-8421-4972-AA7F-B7E9485C6625}" presName="descendantText" presStyleLbl="alignAcc1" presStyleIdx="2" presStyleCnt="3">
        <dgm:presLayoutVars>
          <dgm:bulletEnabled val="1"/>
        </dgm:presLayoutVars>
      </dgm:prSet>
      <dgm:spPr/>
      <dgm:t>
        <a:bodyPr/>
        <a:lstStyle/>
        <a:p>
          <a:endParaRPr lang="en-IE"/>
        </a:p>
      </dgm:t>
    </dgm:pt>
  </dgm:ptLst>
  <dgm:cxnLst>
    <dgm:cxn modelId="{6D6120FB-DD72-4940-A530-8AFCA3AB6B58}" type="presOf" srcId="{4962C176-4ADC-4F6C-BC00-F29D0CB336AD}" destId="{BE97C471-62AB-49FB-B2C1-4A8D0BCDC565}" srcOrd="0" destOrd="0" presId="urn:microsoft.com/office/officeart/2005/8/layout/chevron2"/>
    <dgm:cxn modelId="{219FE41F-45FA-48D4-9023-AB7E415F7239}" type="presOf" srcId="{836B54D9-D1F4-48EE-B2F7-3FE366702E96}" destId="{5567A604-119C-460B-9A3C-6C1EB26C4170}" srcOrd="0" destOrd="0" presId="urn:microsoft.com/office/officeart/2005/8/layout/chevron2"/>
    <dgm:cxn modelId="{339CE804-0A97-4591-9C58-F5B813F06B18}" type="presOf" srcId="{A41A6B49-F051-4CDA-BC2E-BBFE4BC91C00}" destId="{8F7843B8-9125-4616-ABC5-A697BE313166}" srcOrd="0" destOrd="1" presId="urn:microsoft.com/office/officeart/2005/8/layout/chevron2"/>
    <dgm:cxn modelId="{3D2EB085-A567-4EB6-AB96-3880F4AC6A46}" srcId="{D1592869-D142-4861-A256-954786561EEF}" destId="{836B54D9-D1F4-48EE-B2F7-3FE366702E96}" srcOrd="0" destOrd="0" parTransId="{BE948BEB-453D-4678-8BA2-88D4E291E351}" sibTransId="{491F79EE-A33C-4080-AAD2-E1AAA6485C8B}"/>
    <dgm:cxn modelId="{8EE57E14-2FD6-44E7-BB4C-FA763E1965B7}" type="presOf" srcId="{07772F5A-1AE4-4240-A707-307C8DF3836B}" destId="{D9F7CC9B-3137-43BA-813C-FB18361685EC}" srcOrd="0" destOrd="0" presId="urn:microsoft.com/office/officeart/2005/8/layout/chevron2"/>
    <dgm:cxn modelId="{EB4BD84D-7CE4-40D2-A0BC-88FEB298E743}" type="presOf" srcId="{4A02573C-A8FE-46DB-A184-5EDD848648BD}" destId="{5567A604-119C-460B-9A3C-6C1EB26C4170}" srcOrd="0" destOrd="1" presId="urn:microsoft.com/office/officeart/2005/8/layout/chevron2"/>
    <dgm:cxn modelId="{0B797C69-BCE3-483B-AE26-5176A286A913}" srcId="{07772F5A-1AE4-4240-A707-307C8DF3836B}" destId="{F781BF7F-8421-4972-AA7F-B7E9485C6625}" srcOrd="2" destOrd="0" parTransId="{F8EF8232-00A0-4ECB-938F-4BA2DC2F2B0F}" sibTransId="{1DEE84A0-710F-4057-956A-475AD9A3A669}"/>
    <dgm:cxn modelId="{D81F2B4C-F434-4CD3-B190-2AFD8F452970}" srcId="{D3E03357-AA20-4A64-BCEB-3922B2DF0116}" destId="{4962C176-4ADC-4F6C-BC00-F29D0CB336AD}" srcOrd="0" destOrd="0" parTransId="{415C45E2-EDDA-448C-AF58-0E179B53E0E1}" sibTransId="{6485AA28-B45A-4F07-BAE5-DF84C59D763E}"/>
    <dgm:cxn modelId="{65C6A4CA-AF1E-4B06-A4DD-CF46520A3ED7}" srcId="{07772F5A-1AE4-4240-A707-307C8DF3836B}" destId="{D1592869-D142-4861-A256-954786561EEF}" srcOrd="1" destOrd="0" parTransId="{82AEA747-63F4-42B0-AF4D-FDE094AC3DB1}" sibTransId="{A0080F27-7739-404C-81AB-DBA8A838E765}"/>
    <dgm:cxn modelId="{120773D3-212A-4B22-A789-9D2DBE35C50C}" type="presOf" srcId="{F781BF7F-8421-4972-AA7F-B7E9485C6625}" destId="{B8F2D17F-CCBD-4955-B766-CEF9E1E480E5}" srcOrd="0" destOrd="0" presId="urn:microsoft.com/office/officeart/2005/8/layout/chevron2"/>
    <dgm:cxn modelId="{3F93DEF8-2D74-41CE-A4E1-003436FFAE2C}" type="presOf" srcId="{D3E03357-AA20-4A64-BCEB-3922B2DF0116}" destId="{905BAB34-3314-427B-ACCE-5F1BED9C2816}" srcOrd="0" destOrd="0" presId="urn:microsoft.com/office/officeart/2005/8/layout/chevron2"/>
    <dgm:cxn modelId="{7E4FA43C-2390-4DA7-A178-6B8B0C9EF00A}" type="presOf" srcId="{4D1008CF-0D94-49E4-A7A0-D4CE3C223CF8}" destId="{BE97C471-62AB-49FB-B2C1-4A8D0BCDC565}" srcOrd="0" destOrd="1" presId="urn:microsoft.com/office/officeart/2005/8/layout/chevron2"/>
    <dgm:cxn modelId="{28EE2652-2A5F-426D-B5BD-CAE0FBBBA054}" type="presOf" srcId="{DD970141-6FDD-4E44-A654-1B7311108C91}" destId="{8F7843B8-9125-4616-ABC5-A697BE313166}" srcOrd="0" destOrd="0" presId="urn:microsoft.com/office/officeart/2005/8/layout/chevron2"/>
    <dgm:cxn modelId="{E560576D-A26C-49D1-A3CB-8560E4334E2A}" srcId="{F781BF7F-8421-4972-AA7F-B7E9485C6625}" destId="{DD970141-6FDD-4E44-A654-1B7311108C91}" srcOrd="0" destOrd="0" parTransId="{7A4F42B5-07C5-4C3B-B852-CF8C403F58C0}" sibTransId="{946333F4-2F76-411F-AA43-3A68F504E23C}"/>
    <dgm:cxn modelId="{3C6BFD8D-B2DE-4809-9CC7-5A3C13839E75}" type="presOf" srcId="{D1592869-D142-4861-A256-954786561EEF}" destId="{61291810-EB69-4D4D-8BF5-23CBF72B8E25}" srcOrd="0" destOrd="0" presId="urn:microsoft.com/office/officeart/2005/8/layout/chevron2"/>
    <dgm:cxn modelId="{EC1DF412-E5A1-4975-968F-BC56B10D8177}" srcId="{07772F5A-1AE4-4240-A707-307C8DF3836B}" destId="{D3E03357-AA20-4A64-BCEB-3922B2DF0116}" srcOrd="0" destOrd="0" parTransId="{337A27FC-BEAA-4009-AB7D-C26D13C58852}" sibTransId="{67830574-6ED7-4251-BA73-CA0152E51887}"/>
    <dgm:cxn modelId="{91C08CC7-5D51-4A0D-A47A-224F1EBF93CF}" srcId="{D3E03357-AA20-4A64-BCEB-3922B2DF0116}" destId="{4D1008CF-0D94-49E4-A7A0-D4CE3C223CF8}" srcOrd="1" destOrd="0" parTransId="{65B225C8-E8B6-4087-B239-03D600F876E0}" sibTransId="{0745066B-24FE-4B3A-A2E5-CA0BD3CA8E46}"/>
    <dgm:cxn modelId="{CDCBAFA8-1851-446B-B0CD-96946EBCE826}" srcId="{F781BF7F-8421-4972-AA7F-B7E9485C6625}" destId="{A41A6B49-F051-4CDA-BC2E-BBFE4BC91C00}" srcOrd="1" destOrd="0" parTransId="{45EC22F2-645B-4B63-9994-E8F6D0F03308}" sibTransId="{5F769CA1-03E3-4390-ADC0-8B39DE85B521}"/>
    <dgm:cxn modelId="{7413D81B-E808-4422-ACCC-73092110EF30}" srcId="{D1592869-D142-4861-A256-954786561EEF}" destId="{4A02573C-A8FE-46DB-A184-5EDD848648BD}" srcOrd="1" destOrd="0" parTransId="{D2CADC8F-C828-4FE6-8CDC-2103F5A65015}" sibTransId="{72819A54-0334-4BCC-8E27-27D197902E87}"/>
    <dgm:cxn modelId="{28A07B8F-6863-41B2-8A5B-8E9E18F62C44}" type="presParOf" srcId="{D9F7CC9B-3137-43BA-813C-FB18361685EC}" destId="{E0031EEF-5E53-48DB-8568-F7FF9EBB7D82}" srcOrd="0" destOrd="0" presId="urn:microsoft.com/office/officeart/2005/8/layout/chevron2"/>
    <dgm:cxn modelId="{B9FC4F71-A437-4FD4-9DF6-D57A17F6CB72}" type="presParOf" srcId="{E0031EEF-5E53-48DB-8568-F7FF9EBB7D82}" destId="{905BAB34-3314-427B-ACCE-5F1BED9C2816}" srcOrd="0" destOrd="0" presId="urn:microsoft.com/office/officeart/2005/8/layout/chevron2"/>
    <dgm:cxn modelId="{64F0C0DD-8182-4F74-B64F-B3A6C0273426}" type="presParOf" srcId="{E0031EEF-5E53-48DB-8568-F7FF9EBB7D82}" destId="{BE97C471-62AB-49FB-B2C1-4A8D0BCDC565}" srcOrd="1" destOrd="0" presId="urn:microsoft.com/office/officeart/2005/8/layout/chevron2"/>
    <dgm:cxn modelId="{3325825A-BC8A-4496-A4E0-ED82447A040F}" type="presParOf" srcId="{D9F7CC9B-3137-43BA-813C-FB18361685EC}" destId="{19FD5155-9A39-4314-80CD-BF4DE82E12CF}" srcOrd="1" destOrd="0" presId="urn:microsoft.com/office/officeart/2005/8/layout/chevron2"/>
    <dgm:cxn modelId="{4FB1D064-AD86-4764-96E4-6EA8C0168CEC}" type="presParOf" srcId="{D9F7CC9B-3137-43BA-813C-FB18361685EC}" destId="{5CAABBDA-589E-4D7E-A413-C935C2DEE009}" srcOrd="2" destOrd="0" presId="urn:microsoft.com/office/officeart/2005/8/layout/chevron2"/>
    <dgm:cxn modelId="{6A62F870-BD26-4F17-9B80-EFFB21E340F6}" type="presParOf" srcId="{5CAABBDA-589E-4D7E-A413-C935C2DEE009}" destId="{61291810-EB69-4D4D-8BF5-23CBF72B8E25}" srcOrd="0" destOrd="0" presId="urn:microsoft.com/office/officeart/2005/8/layout/chevron2"/>
    <dgm:cxn modelId="{66D956AE-6BFE-429B-B15A-D3EA0313DC34}" type="presParOf" srcId="{5CAABBDA-589E-4D7E-A413-C935C2DEE009}" destId="{5567A604-119C-460B-9A3C-6C1EB26C4170}" srcOrd="1" destOrd="0" presId="urn:microsoft.com/office/officeart/2005/8/layout/chevron2"/>
    <dgm:cxn modelId="{3FC69D5E-EC09-4AC6-A0D4-539E6C50A4A9}" type="presParOf" srcId="{D9F7CC9B-3137-43BA-813C-FB18361685EC}" destId="{1F8489CA-2CEF-4CEE-8441-16DBFC8CD2D3}" srcOrd="3" destOrd="0" presId="urn:microsoft.com/office/officeart/2005/8/layout/chevron2"/>
    <dgm:cxn modelId="{05709751-29E1-49E5-A9F0-948269EF1551}" type="presParOf" srcId="{D9F7CC9B-3137-43BA-813C-FB18361685EC}" destId="{6F1FA4BF-1FA0-4F47-A874-0B04C64FF422}" srcOrd="4" destOrd="0" presId="urn:microsoft.com/office/officeart/2005/8/layout/chevron2"/>
    <dgm:cxn modelId="{1AFC84BA-61E3-41D7-A710-A5620B4D2690}" type="presParOf" srcId="{6F1FA4BF-1FA0-4F47-A874-0B04C64FF422}" destId="{B8F2D17F-CCBD-4955-B766-CEF9E1E480E5}" srcOrd="0" destOrd="0" presId="urn:microsoft.com/office/officeart/2005/8/layout/chevron2"/>
    <dgm:cxn modelId="{FD318808-33E3-49D7-8686-5B8F0344C747}" type="presParOf" srcId="{6F1FA4BF-1FA0-4F47-A874-0B04C64FF422}" destId="{8F7843B8-9125-4616-ABC5-A697BE313166}"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7772F5A-1AE4-4240-A707-307C8DF3836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IE"/>
        </a:p>
      </dgm:t>
    </dgm:pt>
    <dgm:pt modelId="{D3E03357-AA20-4A64-BCEB-3922B2DF0116}">
      <dgm:prSet phldrT="[Text]"/>
      <dgm:spPr/>
      <dgm:t>
        <a:bodyPr/>
        <a:lstStyle/>
        <a:p>
          <a:r>
            <a:rPr lang="en-IE" dirty="0" smtClean="0"/>
            <a:t>L</a:t>
          </a:r>
          <a:endParaRPr lang="en-IE" dirty="0"/>
        </a:p>
      </dgm:t>
    </dgm:pt>
    <dgm:pt modelId="{337A27FC-BEAA-4009-AB7D-C26D13C58852}" type="parTrans" cxnId="{EC1DF412-E5A1-4975-968F-BC56B10D8177}">
      <dgm:prSet/>
      <dgm:spPr/>
      <dgm:t>
        <a:bodyPr/>
        <a:lstStyle/>
        <a:p>
          <a:endParaRPr lang="en-IE"/>
        </a:p>
      </dgm:t>
    </dgm:pt>
    <dgm:pt modelId="{67830574-6ED7-4251-BA73-CA0152E51887}" type="sibTrans" cxnId="{EC1DF412-E5A1-4975-968F-BC56B10D8177}">
      <dgm:prSet/>
      <dgm:spPr/>
      <dgm:t>
        <a:bodyPr/>
        <a:lstStyle/>
        <a:p>
          <a:endParaRPr lang="en-IE"/>
        </a:p>
      </dgm:t>
    </dgm:pt>
    <dgm:pt modelId="{4962C176-4ADC-4F6C-BC00-F29D0CB336AD}">
      <dgm:prSet phldrT="[Text]" custT="1"/>
      <dgm:spPr/>
      <dgm:t>
        <a:bodyPr/>
        <a:lstStyle/>
        <a:p>
          <a:r>
            <a:rPr lang="en-IE" sz="2000" dirty="0" smtClean="0">
              <a:latin typeface="Tahoma" pitchFamily="34" charset="0"/>
              <a:ea typeface="Tahoma" pitchFamily="34" charset="0"/>
              <a:cs typeface="Tahoma" pitchFamily="34" charset="0"/>
            </a:rPr>
            <a:t>Personal &amp; professional responsibility</a:t>
          </a:r>
          <a:endParaRPr lang="en-IE" sz="2000" dirty="0">
            <a:latin typeface="Tahoma" pitchFamily="34" charset="0"/>
            <a:ea typeface="Tahoma" pitchFamily="34" charset="0"/>
            <a:cs typeface="Tahoma" pitchFamily="34" charset="0"/>
          </a:endParaRPr>
        </a:p>
      </dgm:t>
    </dgm:pt>
    <dgm:pt modelId="{415C45E2-EDDA-448C-AF58-0E179B53E0E1}" type="parTrans" cxnId="{D81F2B4C-F434-4CD3-B190-2AFD8F452970}">
      <dgm:prSet/>
      <dgm:spPr/>
      <dgm:t>
        <a:bodyPr/>
        <a:lstStyle/>
        <a:p>
          <a:endParaRPr lang="en-IE"/>
        </a:p>
      </dgm:t>
    </dgm:pt>
    <dgm:pt modelId="{6485AA28-B45A-4F07-BAE5-DF84C59D763E}" type="sibTrans" cxnId="{D81F2B4C-F434-4CD3-B190-2AFD8F452970}">
      <dgm:prSet/>
      <dgm:spPr/>
      <dgm:t>
        <a:bodyPr/>
        <a:lstStyle/>
        <a:p>
          <a:endParaRPr lang="en-IE"/>
        </a:p>
      </dgm:t>
    </dgm:pt>
    <dgm:pt modelId="{D1592869-D142-4861-A256-954786561EEF}">
      <dgm:prSet phldrT="[Text]"/>
      <dgm:spPr/>
      <dgm:t>
        <a:bodyPr/>
        <a:lstStyle/>
        <a:p>
          <a:r>
            <a:rPr lang="en-IE" dirty="0" smtClean="0"/>
            <a:t>G</a:t>
          </a:r>
          <a:endParaRPr lang="en-IE" dirty="0"/>
        </a:p>
      </dgm:t>
    </dgm:pt>
    <dgm:pt modelId="{82AEA747-63F4-42B0-AF4D-FDE094AC3DB1}" type="parTrans" cxnId="{65C6A4CA-AF1E-4B06-A4DD-CF46520A3ED7}">
      <dgm:prSet/>
      <dgm:spPr/>
      <dgm:t>
        <a:bodyPr/>
        <a:lstStyle/>
        <a:p>
          <a:endParaRPr lang="en-IE"/>
        </a:p>
      </dgm:t>
    </dgm:pt>
    <dgm:pt modelId="{A0080F27-7739-404C-81AB-DBA8A838E765}" type="sibTrans" cxnId="{65C6A4CA-AF1E-4B06-A4DD-CF46520A3ED7}">
      <dgm:prSet/>
      <dgm:spPr/>
      <dgm:t>
        <a:bodyPr/>
        <a:lstStyle/>
        <a:p>
          <a:endParaRPr lang="en-IE"/>
        </a:p>
      </dgm:t>
    </dgm:pt>
    <dgm:pt modelId="{836B54D9-D1F4-48EE-B2F7-3FE366702E96}">
      <dgm:prSet phldrT="[Text]" custT="1"/>
      <dgm:spPr/>
      <dgm:t>
        <a:bodyPr/>
        <a:lstStyle/>
        <a:p>
          <a:r>
            <a:rPr lang="en-IE" sz="2000" dirty="0" smtClean="0">
              <a:latin typeface="Tahoma" pitchFamily="34" charset="0"/>
              <a:ea typeface="Tahoma" pitchFamily="34" charset="0"/>
              <a:cs typeface="Tahoma" pitchFamily="34" charset="0"/>
            </a:rPr>
            <a:t>Service level agreements</a:t>
          </a:r>
          <a:endParaRPr lang="en-IE" sz="2000" dirty="0">
            <a:latin typeface="Tahoma" pitchFamily="34" charset="0"/>
            <a:ea typeface="Tahoma" pitchFamily="34" charset="0"/>
            <a:cs typeface="Tahoma" pitchFamily="34" charset="0"/>
          </a:endParaRPr>
        </a:p>
      </dgm:t>
    </dgm:pt>
    <dgm:pt modelId="{BE948BEB-453D-4678-8BA2-88D4E291E351}" type="parTrans" cxnId="{3D2EB085-A567-4EB6-AB96-3880F4AC6A46}">
      <dgm:prSet/>
      <dgm:spPr/>
      <dgm:t>
        <a:bodyPr/>
        <a:lstStyle/>
        <a:p>
          <a:endParaRPr lang="en-IE"/>
        </a:p>
      </dgm:t>
    </dgm:pt>
    <dgm:pt modelId="{491F79EE-A33C-4080-AAD2-E1AAA6485C8B}" type="sibTrans" cxnId="{3D2EB085-A567-4EB6-AB96-3880F4AC6A46}">
      <dgm:prSet/>
      <dgm:spPr/>
      <dgm:t>
        <a:bodyPr/>
        <a:lstStyle/>
        <a:p>
          <a:endParaRPr lang="en-IE"/>
        </a:p>
      </dgm:t>
    </dgm:pt>
    <dgm:pt modelId="{F781BF7F-8421-4972-AA7F-B7E9485C6625}">
      <dgm:prSet phldrT="[Text]"/>
      <dgm:spPr/>
      <dgm:t>
        <a:bodyPr/>
        <a:lstStyle/>
        <a:p>
          <a:r>
            <a:rPr lang="en-IE" dirty="0" smtClean="0"/>
            <a:t>M</a:t>
          </a:r>
          <a:endParaRPr lang="en-IE" dirty="0"/>
        </a:p>
      </dgm:t>
    </dgm:pt>
    <dgm:pt modelId="{F8EF8232-00A0-4ECB-938F-4BA2DC2F2B0F}" type="parTrans" cxnId="{0B797C69-BCE3-483B-AE26-5176A286A913}">
      <dgm:prSet/>
      <dgm:spPr/>
      <dgm:t>
        <a:bodyPr/>
        <a:lstStyle/>
        <a:p>
          <a:endParaRPr lang="en-IE"/>
        </a:p>
      </dgm:t>
    </dgm:pt>
    <dgm:pt modelId="{1DEE84A0-710F-4057-956A-475AD9A3A669}" type="sibTrans" cxnId="{0B797C69-BCE3-483B-AE26-5176A286A913}">
      <dgm:prSet/>
      <dgm:spPr/>
      <dgm:t>
        <a:bodyPr/>
        <a:lstStyle/>
        <a:p>
          <a:endParaRPr lang="en-IE"/>
        </a:p>
      </dgm:t>
    </dgm:pt>
    <dgm:pt modelId="{DD970141-6FDD-4E44-A654-1B7311108C91}">
      <dgm:prSet phldrT="[Text]" custT="1"/>
      <dgm:spPr/>
      <dgm:t>
        <a:bodyPr/>
        <a:lstStyle/>
        <a:p>
          <a:r>
            <a:rPr lang="en-IE" sz="2000" dirty="0" smtClean="0">
              <a:latin typeface="Tahoma" pitchFamily="34" charset="0"/>
              <a:ea typeface="Tahoma" pitchFamily="34" charset="0"/>
              <a:cs typeface="Tahoma" pitchFamily="34" charset="0"/>
            </a:rPr>
            <a:t>Act on standards, alerts and recommendations</a:t>
          </a:r>
          <a:endParaRPr lang="en-IE" sz="2000" dirty="0">
            <a:latin typeface="Tahoma" pitchFamily="34" charset="0"/>
            <a:ea typeface="Tahoma" pitchFamily="34" charset="0"/>
            <a:cs typeface="Tahoma" pitchFamily="34" charset="0"/>
          </a:endParaRPr>
        </a:p>
      </dgm:t>
    </dgm:pt>
    <dgm:pt modelId="{7A4F42B5-07C5-4C3B-B852-CF8C403F58C0}" type="parTrans" cxnId="{E560576D-A26C-49D1-A3CB-8560E4334E2A}">
      <dgm:prSet/>
      <dgm:spPr/>
      <dgm:t>
        <a:bodyPr/>
        <a:lstStyle/>
        <a:p>
          <a:endParaRPr lang="en-IE"/>
        </a:p>
      </dgm:t>
    </dgm:pt>
    <dgm:pt modelId="{946333F4-2F76-411F-AA43-3A68F504E23C}" type="sibTrans" cxnId="{E560576D-A26C-49D1-A3CB-8560E4334E2A}">
      <dgm:prSet/>
      <dgm:spPr/>
      <dgm:t>
        <a:bodyPr/>
        <a:lstStyle/>
        <a:p>
          <a:endParaRPr lang="en-IE"/>
        </a:p>
      </dgm:t>
    </dgm:pt>
    <dgm:pt modelId="{A21A18A1-9E11-4CCB-9703-53332C8BF8A3}">
      <dgm:prSet phldrT="[Text]" custT="1"/>
      <dgm:spPr/>
      <dgm:t>
        <a:bodyPr/>
        <a:lstStyle/>
        <a:p>
          <a:r>
            <a:rPr lang="en-IE" sz="2000" dirty="0" smtClean="0">
              <a:latin typeface="Tahoma" pitchFamily="34" charset="0"/>
              <a:ea typeface="Tahoma" pitchFamily="34" charset="0"/>
              <a:cs typeface="Tahoma" pitchFamily="34" charset="0"/>
            </a:rPr>
            <a:t>Monitoring arrangements</a:t>
          </a:r>
          <a:endParaRPr lang="en-IE" sz="2000" dirty="0">
            <a:latin typeface="Tahoma" pitchFamily="34" charset="0"/>
            <a:ea typeface="Tahoma" pitchFamily="34" charset="0"/>
            <a:cs typeface="Tahoma" pitchFamily="34" charset="0"/>
          </a:endParaRPr>
        </a:p>
      </dgm:t>
    </dgm:pt>
    <dgm:pt modelId="{5B3E4DB1-CBC9-47A8-AA64-3231FE39762A}" type="parTrans" cxnId="{6399E7E8-8515-49BE-8A49-BA90855545C4}">
      <dgm:prSet/>
      <dgm:spPr/>
    </dgm:pt>
    <dgm:pt modelId="{A59508CE-1077-4BCB-8341-EF6040C434FF}" type="sibTrans" cxnId="{6399E7E8-8515-49BE-8A49-BA90855545C4}">
      <dgm:prSet/>
      <dgm:spPr/>
    </dgm:pt>
    <dgm:pt modelId="{64C41748-CA3A-4C30-B41B-FADAB401F46D}">
      <dgm:prSet phldrT="[Text]" custT="1"/>
      <dgm:spPr/>
      <dgm:t>
        <a:bodyPr/>
        <a:lstStyle/>
        <a:p>
          <a:r>
            <a:rPr lang="en-IE" sz="2000" dirty="0" smtClean="0">
              <a:latin typeface="Tahoma" pitchFamily="34" charset="0"/>
              <a:ea typeface="Tahoma" pitchFamily="34" charset="0"/>
              <a:cs typeface="Tahoma" pitchFamily="34" charset="0"/>
            </a:rPr>
            <a:t>Compliant with relevant legislation</a:t>
          </a:r>
          <a:endParaRPr lang="en-IE" sz="2000" dirty="0">
            <a:latin typeface="Tahoma" pitchFamily="34" charset="0"/>
            <a:ea typeface="Tahoma" pitchFamily="34" charset="0"/>
            <a:cs typeface="Tahoma" pitchFamily="34" charset="0"/>
          </a:endParaRPr>
        </a:p>
      </dgm:t>
    </dgm:pt>
    <dgm:pt modelId="{4DFAE8AF-BCA3-4383-8E0E-597F46817AA4}" type="parTrans" cxnId="{FC375303-F4FF-40E2-890D-4FE85E9C95C3}">
      <dgm:prSet/>
      <dgm:spPr/>
    </dgm:pt>
    <dgm:pt modelId="{24D14A85-220D-4B39-87A4-30E6280FF993}" type="sibTrans" cxnId="{FC375303-F4FF-40E2-890D-4FE85E9C95C3}">
      <dgm:prSet/>
      <dgm:spPr/>
    </dgm:pt>
    <dgm:pt modelId="{D9F7CC9B-3137-43BA-813C-FB18361685EC}" type="pres">
      <dgm:prSet presAssocID="{07772F5A-1AE4-4240-A707-307C8DF3836B}" presName="linearFlow" presStyleCnt="0">
        <dgm:presLayoutVars>
          <dgm:dir/>
          <dgm:animLvl val="lvl"/>
          <dgm:resizeHandles val="exact"/>
        </dgm:presLayoutVars>
      </dgm:prSet>
      <dgm:spPr/>
      <dgm:t>
        <a:bodyPr/>
        <a:lstStyle/>
        <a:p>
          <a:endParaRPr lang="en-IE"/>
        </a:p>
      </dgm:t>
    </dgm:pt>
    <dgm:pt modelId="{E0031EEF-5E53-48DB-8568-F7FF9EBB7D82}" type="pres">
      <dgm:prSet presAssocID="{D3E03357-AA20-4A64-BCEB-3922B2DF0116}" presName="composite" presStyleCnt="0"/>
      <dgm:spPr/>
    </dgm:pt>
    <dgm:pt modelId="{905BAB34-3314-427B-ACCE-5F1BED9C2816}" type="pres">
      <dgm:prSet presAssocID="{D3E03357-AA20-4A64-BCEB-3922B2DF0116}" presName="parentText" presStyleLbl="alignNode1" presStyleIdx="0" presStyleCnt="3">
        <dgm:presLayoutVars>
          <dgm:chMax val="1"/>
          <dgm:bulletEnabled val="1"/>
        </dgm:presLayoutVars>
      </dgm:prSet>
      <dgm:spPr/>
      <dgm:t>
        <a:bodyPr/>
        <a:lstStyle/>
        <a:p>
          <a:endParaRPr lang="en-IE"/>
        </a:p>
      </dgm:t>
    </dgm:pt>
    <dgm:pt modelId="{BE97C471-62AB-49FB-B2C1-4A8D0BCDC565}" type="pres">
      <dgm:prSet presAssocID="{D3E03357-AA20-4A64-BCEB-3922B2DF0116}" presName="descendantText" presStyleLbl="alignAcc1" presStyleIdx="0" presStyleCnt="3">
        <dgm:presLayoutVars>
          <dgm:bulletEnabled val="1"/>
        </dgm:presLayoutVars>
      </dgm:prSet>
      <dgm:spPr/>
      <dgm:t>
        <a:bodyPr/>
        <a:lstStyle/>
        <a:p>
          <a:endParaRPr lang="en-IE"/>
        </a:p>
      </dgm:t>
    </dgm:pt>
    <dgm:pt modelId="{19FD5155-9A39-4314-80CD-BF4DE82E12CF}" type="pres">
      <dgm:prSet presAssocID="{67830574-6ED7-4251-BA73-CA0152E51887}" presName="sp" presStyleCnt="0"/>
      <dgm:spPr/>
    </dgm:pt>
    <dgm:pt modelId="{5CAABBDA-589E-4D7E-A413-C935C2DEE009}" type="pres">
      <dgm:prSet presAssocID="{D1592869-D142-4861-A256-954786561EEF}" presName="composite" presStyleCnt="0"/>
      <dgm:spPr/>
    </dgm:pt>
    <dgm:pt modelId="{61291810-EB69-4D4D-8BF5-23CBF72B8E25}" type="pres">
      <dgm:prSet presAssocID="{D1592869-D142-4861-A256-954786561EEF}" presName="parentText" presStyleLbl="alignNode1" presStyleIdx="1" presStyleCnt="3">
        <dgm:presLayoutVars>
          <dgm:chMax val="1"/>
          <dgm:bulletEnabled val="1"/>
        </dgm:presLayoutVars>
      </dgm:prSet>
      <dgm:spPr/>
      <dgm:t>
        <a:bodyPr/>
        <a:lstStyle/>
        <a:p>
          <a:endParaRPr lang="en-IE"/>
        </a:p>
      </dgm:t>
    </dgm:pt>
    <dgm:pt modelId="{5567A604-119C-460B-9A3C-6C1EB26C4170}" type="pres">
      <dgm:prSet presAssocID="{D1592869-D142-4861-A256-954786561EEF}" presName="descendantText" presStyleLbl="alignAcc1" presStyleIdx="1" presStyleCnt="3">
        <dgm:presLayoutVars>
          <dgm:bulletEnabled val="1"/>
        </dgm:presLayoutVars>
      </dgm:prSet>
      <dgm:spPr/>
      <dgm:t>
        <a:bodyPr/>
        <a:lstStyle/>
        <a:p>
          <a:endParaRPr lang="en-IE"/>
        </a:p>
      </dgm:t>
    </dgm:pt>
    <dgm:pt modelId="{1F8489CA-2CEF-4CEE-8441-16DBFC8CD2D3}" type="pres">
      <dgm:prSet presAssocID="{A0080F27-7739-404C-81AB-DBA8A838E765}" presName="sp" presStyleCnt="0"/>
      <dgm:spPr/>
    </dgm:pt>
    <dgm:pt modelId="{6F1FA4BF-1FA0-4F47-A874-0B04C64FF422}" type="pres">
      <dgm:prSet presAssocID="{F781BF7F-8421-4972-AA7F-B7E9485C6625}" presName="composite" presStyleCnt="0"/>
      <dgm:spPr/>
    </dgm:pt>
    <dgm:pt modelId="{B8F2D17F-CCBD-4955-B766-CEF9E1E480E5}" type="pres">
      <dgm:prSet presAssocID="{F781BF7F-8421-4972-AA7F-B7E9485C6625}" presName="parentText" presStyleLbl="alignNode1" presStyleIdx="2" presStyleCnt="3">
        <dgm:presLayoutVars>
          <dgm:chMax val="1"/>
          <dgm:bulletEnabled val="1"/>
        </dgm:presLayoutVars>
      </dgm:prSet>
      <dgm:spPr/>
      <dgm:t>
        <a:bodyPr/>
        <a:lstStyle/>
        <a:p>
          <a:endParaRPr lang="en-IE"/>
        </a:p>
      </dgm:t>
    </dgm:pt>
    <dgm:pt modelId="{8F7843B8-9125-4616-ABC5-A697BE313166}" type="pres">
      <dgm:prSet presAssocID="{F781BF7F-8421-4972-AA7F-B7E9485C6625}" presName="descendantText" presStyleLbl="alignAcc1" presStyleIdx="2" presStyleCnt="3">
        <dgm:presLayoutVars>
          <dgm:bulletEnabled val="1"/>
        </dgm:presLayoutVars>
      </dgm:prSet>
      <dgm:spPr/>
      <dgm:t>
        <a:bodyPr/>
        <a:lstStyle/>
        <a:p>
          <a:endParaRPr lang="en-IE"/>
        </a:p>
      </dgm:t>
    </dgm:pt>
  </dgm:ptLst>
  <dgm:cxnLst>
    <dgm:cxn modelId="{3982E1A1-03AE-4F9D-8C5D-4D8A016C0EBD}" type="presOf" srcId="{64C41748-CA3A-4C30-B41B-FADAB401F46D}" destId="{5567A604-119C-460B-9A3C-6C1EB26C4170}" srcOrd="0" destOrd="1" presId="urn:microsoft.com/office/officeart/2005/8/layout/chevron2"/>
    <dgm:cxn modelId="{3D2EB085-A567-4EB6-AB96-3880F4AC6A46}" srcId="{D1592869-D142-4861-A256-954786561EEF}" destId="{836B54D9-D1F4-48EE-B2F7-3FE366702E96}" srcOrd="0" destOrd="0" parTransId="{BE948BEB-453D-4678-8BA2-88D4E291E351}" sibTransId="{491F79EE-A33C-4080-AAD2-E1AAA6485C8B}"/>
    <dgm:cxn modelId="{0B797C69-BCE3-483B-AE26-5176A286A913}" srcId="{07772F5A-1AE4-4240-A707-307C8DF3836B}" destId="{F781BF7F-8421-4972-AA7F-B7E9485C6625}" srcOrd="2" destOrd="0" parTransId="{F8EF8232-00A0-4ECB-938F-4BA2DC2F2B0F}" sibTransId="{1DEE84A0-710F-4057-956A-475AD9A3A669}"/>
    <dgm:cxn modelId="{D81F2B4C-F434-4CD3-B190-2AFD8F452970}" srcId="{D3E03357-AA20-4A64-BCEB-3922B2DF0116}" destId="{4962C176-4ADC-4F6C-BC00-F29D0CB336AD}" srcOrd="0" destOrd="0" parTransId="{415C45E2-EDDA-448C-AF58-0E179B53E0E1}" sibTransId="{6485AA28-B45A-4F07-BAE5-DF84C59D763E}"/>
    <dgm:cxn modelId="{7D04D8A5-C194-43A3-9191-3B979E86D5DE}" type="presOf" srcId="{F781BF7F-8421-4972-AA7F-B7E9485C6625}" destId="{B8F2D17F-CCBD-4955-B766-CEF9E1E480E5}" srcOrd="0" destOrd="0" presId="urn:microsoft.com/office/officeart/2005/8/layout/chevron2"/>
    <dgm:cxn modelId="{65C6A4CA-AF1E-4B06-A4DD-CF46520A3ED7}" srcId="{07772F5A-1AE4-4240-A707-307C8DF3836B}" destId="{D1592869-D142-4861-A256-954786561EEF}" srcOrd="1" destOrd="0" parTransId="{82AEA747-63F4-42B0-AF4D-FDE094AC3DB1}" sibTransId="{A0080F27-7739-404C-81AB-DBA8A838E765}"/>
    <dgm:cxn modelId="{24209D25-AB15-45E9-A2F3-55E82BBBADA6}" type="presOf" srcId="{A21A18A1-9E11-4CCB-9703-53332C8BF8A3}" destId="{BE97C471-62AB-49FB-B2C1-4A8D0BCDC565}" srcOrd="0" destOrd="1" presId="urn:microsoft.com/office/officeart/2005/8/layout/chevron2"/>
    <dgm:cxn modelId="{E47AE929-4A06-4BE7-9E10-94D0A753F016}" type="presOf" srcId="{D1592869-D142-4861-A256-954786561EEF}" destId="{61291810-EB69-4D4D-8BF5-23CBF72B8E25}" srcOrd="0" destOrd="0" presId="urn:microsoft.com/office/officeart/2005/8/layout/chevron2"/>
    <dgm:cxn modelId="{E560576D-A26C-49D1-A3CB-8560E4334E2A}" srcId="{F781BF7F-8421-4972-AA7F-B7E9485C6625}" destId="{DD970141-6FDD-4E44-A654-1B7311108C91}" srcOrd="0" destOrd="0" parTransId="{7A4F42B5-07C5-4C3B-B852-CF8C403F58C0}" sibTransId="{946333F4-2F76-411F-AA43-3A68F504E23C}"/>
    <dgm:cxn modelId="{046A69ED-889F-4B4D-9BB5-BC08454623EA}" type="presOf" srcId="{D3E03357-AA20-4A64-BCEB-3922B2DF0116}" destId="{905BAB34-3314-427B-ACCE-5F1BED9C2816}" srcOrd="0" destOrd="0" presId="urn:microsoft.com/office/officeart/2005/8/layout/chevron2"/>
    <dgm:cxn modelId="{33EB37F8-9344-48EE-89D2-397C78A526D6}" type="presOf" srcId="{4962C176-4ADC-4F6C-BC00-F29D0CB336AD}" destId="{BE97C471-62AB-49FB-B2C1-4A8D0BCDC565}" srcOrd="0" destOrd="0" presId="urn:microsoft.com/office/officeart/2005/8/layout/chevron2"/>
    <dgm:cxn modelId="{49DEEE6F-B0FD-412C-AB75-A0FFB00F1746}" type="presOf" srcId="{07772F5A-1AE4-4240-A707-307C8DF3836B}" destId="{D9F7CC9B-3137-43BA-813C-FB18361685EC}" srcOrd="0" destOrd="0" presId="urn:microsoft.com/office/officeart/2005/8/layout/chevron2"/>
    <dgm:cxn modelId="{DE226FA7-86FF-49C0-B1B8-83ED1D123656}" type="presOf" srcId="{DD970141-6FDD-4E44-A654-1B7311108C91}" destId="{8F7843B8-9125-4616-ABC5-A697BE313166}" srcOrd="0" destOrd="0" presId="urn:microsoft.com/office/officeart/2005/8/layout/chevron2"/>
    <dgm:cxn modelId="{EC1DF412-E5A1-4975-968F-BC56B10D8177}" srcId="{07772F5A-1AE4-4240-A707-307C8DF3836B}" destId="{D3E03357-AA20-4A64-BCEB-3922B2DF0116}" srcOrd="0" destOrd="0" parTransId="{337A27FC-BEAA-4009-AB7D-C26D13C58852}" sibTransId="{67830574-6ED7-4251-BA73-CA0152E51887}"/>
    <dgm:cxn modelId="{FC375303-F4FF-40E2-890D-4FE85E9C95C3}" srcId="{D1592869-D142-4861-A256-954786561EEF}" destId="{64C41748-CA3A-4C30-B41B-FADAB401F46D}" srcOrd="1" destOrd="0" parTransId="{4DFAE8AF-BCA3-4383-8E0E-597F46817AA4}" sibTransId="{24D14A85-220D-4B39-87A4-30E6280FF993}"/>
    <dgm:cxn modelId="{6399E7E8-8515-49BE-8A49-BA90855545C4}" srcId="{D3E03357-AA20-4A64-BCEB-3922B2DF0116}" destId="{A21A18A1-9E11-4CCB-9703-53332C8BF8A3}" srcOrd="1" destOrd="0" parTransId="{5B3E4DB1-CBC9-47A8-AA64-3231FE39762A}" sibTransId="{A59508CE-1077-4BCB-8341-EF6040C434FF}"/>
    <dgm:cxn modelId="{BF42F4A1-391D-42B8-B39E-0696FBCE8528}" type="presOf" srcId="{836B54D9-D1F4-48EE-B2F7-3FE366702E96}" destId="{5567A604-119C-460B-9A3C-6C1EB26C4170}" srcOrd="0" destOrd="0" presId="urn:microsoft.com/office/officeart/2005/8/layout/chevron2"/>
    <dgm:cxn modelId="{03A964BD-4876-4C91-89F9-884D93B4D474}" type="presParOf" srcId="{D9F7CC9B-3137-43BA-813C-FB18361685EC}" destId="{E0031EEF-5E53-48DB-8568-F7FF9EBB7D82}" srcOrd="0" destOrd="0" presId="urn:microsoft.com/office/officeart/2005/8/layout/chevron2"/>
    <dgm:cxn modelId="{38C0B812-80FE-4416-8EFC-5CF1487ECD9B}" type="presParOf" srcId="{E0031EEF-5E53-48DB-8568-F7FF9EBB7D82}" destId="{905BAB34-3314-427B-ACCE-5F1BED9C2816}" srcOrd="0" destOrd="0" presId="urn:microsoft.com/office/officeart/2005/8/layout/chevron2"/>
    <dgm:cxn modelId="{68BC1176-56C2-4C34-B98E-896FBBD6ACB6}" type="presParOf" srcId="{E0031EEF-5E53-48DB-8568-F7FF9EBB7D82}" destId="{BE97C471-62AB-49FB-B2C1-4A8D0BCDC565}" srcOrd="1" destOrd="0" presId="urn:microsoft.com/office/officeart/2005/8/layout/chevron2"/>
    <dgm:cxn modelId="{08E6D824-9CDB-4178-8A5F-53DDBC80CC88}" type="presParOf" srcId="{D9F7CC9B-3137-43BA-813C-FB18361685EC}" destId="{19FD5155-9A39-4314-80CD-BF4DE82E12CF}" srcOrd="1" destOrd="0" presId="urn:microsoft.com/office/officeart/2005/8/layout/chevron2"/>
    <dgm:cxn modelId="{8970C856-70E0-47E2-ACF0-2975E7A62387}" type="presParOf" srcId="{D9F7CC9B-3137-43BA-813C-FB18361685EC}" destId="{5CAABBDA-589E-4D7E-A413-C935C2DEE009}" srcOrd="2" destOrd="0" presId="urn:microsoft.com/office/officeart/2005/8/layout/chevron2"/>
    <dgm:cxn modelId="{C742AF41-E7F4-4959-A98C-C8FE2B2DF7B1}" type="presParOf" srcId="{5CAABBDA-589E-4D7E-A413-C935C2DEE009}" destId="{61291810-EB69-4D4D-8BF5-23CBF72B8E25}" srcOrd="0" destOrd="0" presId="urn:microsoft.com/office/officeart/2005/8/layout/chevron2"/>
    <dgm:cxn modelId="{4BF41076-9E51-4B77-B16D-4946B1EFB874}" type="presParOf" srcId="{5CAABBDA-589E-4D7E-A413-C935C2DEE009}" destId="{5567A604-119C-460B-9A3C-6C1EB26C4170}" srcOrd="1" destOrd="0" presId="urn:microsoft.com/office/officeart/2005/8/layout/chevron2"/>
    <dgm:cxn modelId="{9FAEE844-C60C-4EC5-ADAA-402F396D1C3B}" type="presParOf" srcId="{D9F7CC9B-3137-43BA-813C-FB18361685EC}" destId="{1F8489CA-2CEF-4CEE-8441-16DBFC8CD2D3}" srcOrd="3" destOrd="0" presId="urn:microsoft.com/office/officeart/2005/8/layout/chevron2"/>
    <dgm:cxn modelId="{B0DE2A4B-EFFF-47E3-A04F-D9508C3E7B18}" type="presParOf" srcId="{D9F7CC9B-3137-43BA-813C-FB18361685EC}" destId="{6F1FA4BF-1FA0-4F47-A874-0B04C64FF422}" srcOrd="4" destOrd="0" presId="urn:microsoft.com/office/officeart/2005/8/layout/chevron2"/>
    <dgm:cxn modelId="{CEBE6709-1BCE-4D16-9F19-F5E27E18D135}" type="presParOf" srcId="{6F1FA4BF-1FA0-4F47-A874-0B04C64FF422}" destId="{B8F2D17F-CCBD-4955-B766-CEF9E1E480E5}" srcOrd="0" destOrd="0" presId="urn:microsoft.com/office/officeart/2005/8/layout/chevron2"/>
    <dgm:cxn modelId="{D2D8BD78-87DD-4849-AB85-F89E2FEF5598}" type="presParOf" srcId="{6F1FA4BF-1FA0-4F47-A874-0B04C64FF422}" destId="{8F7843B8-9125-4616-ABC5-A697BE313166}"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87953D4-8BC8-4058-A27A-F7EDA6D0384F}" type="doc">
      <dgm:prSet loTypeId="urn:microsoft.com/office/officeart/2005/8/layout/hProcess9" loCatId="process" qsTypeId="urn:microsoft.com/office/officeart/2005/8/quickstyle/3d3" qsCatId="3D" csTypeId="urn:microsoft.com/office/officeart/2005/8/colors/colorful4" csCatId="colorful" phldr="1"/>
      <dgm:spPr/>
      <dgm:t>
        <a:bodyPr/>
        <a:lstStyle/>
        <a:p>
          <a:endParaRPr lang="en-IE"/>
        </a:p>
      </dgm:t>
    </dgm:pt>
    <dgm:pt modelId="{CF474383-0C26-4339-B545-0D9E3DEA7BBE}">
      <dgm:prSet phldrT="[Text]"/>
      <dgm:spPr>
        <a:solidFill>
          <a:schemeClr val="tx1">
            <a:lumMod val="20000"/>
            <a:lumOff val="80000"/>
          </a:schemeClr>
        </a:solidFill>
      </dgm:spPr>
      <dgm:t>
        <a:bodyPr/>
        <a:lstStyle/>
        <a:p>
          <a:r>
            <a:rPr lang="en-IE" dirty="0" smtClean="0">
              <a:solidFill>
                <a:srgbClr val="000000"/>
              </a:solidFill>
              <a:latin typeface="Tahoma" pitchFamily="34" charset="0"/>
              <a:ea typeface="Tahoma" pitchFamily="34" charset="0"/>
              <a:cs typeface="Tahoma" pitchFamily="34" charset="0"/>
            </a:rPr>
            <a:t>Plan, organise and manage workforce</a:t>
          </a:r>
          <a:endParaRPr lang="en-IE" dirty="0">
            <a:solidFill>
              <a:srgbClr val="000000"/>
            </a:solidFill>
            <a:latin typeface="Tahoma" pitchFamily="34" charset="0"/>
            <a:ea typeface="Tahoma" pitchFamily="34" charset="0"/>
            <a:cs typeface="Tahoma" pitchFamily="34" charset="0"/>
          </a:endParaRPr>
        </a:p>
      </dgm:t>
    </dgm:pt>
    <dgm:pt modelId="{6EADCDBD-0C9C-4327-9502-B8AD927D01DD}" type="parTrans" cxnId="{26A026F8-E923-495E-A9F3-6F4A0C7BEF10}">
      <dgm:prSet/>
      <dgm:spPr/>
      <dgm:t>
        <a:bodyPr/>
        <a:lstStyle/>
        <a:p>
          <a:endParaRPr lang="en-IE"/>
        </a:p>
      </dgm:t>
    </dgm:pt>
    <dgm:pt modelId="{AAC134E0-3695-424C-9ECE-41695E94B94E}" type="sibTrans" cxnId="{26A026F8-E923-495E-A9F3-6F4A0C7BEF10}">
      <dgm:prSet/>
      <dgm:spPr/>
      <dgm:t>
        <a:bodyPr/>
        <a:lstStyle/>
        <a:p>
          <a:endParaRPr lang="en-IE"/>
        </a:p>
      </dgm:t>
    </dgm:pt>
    <dgm:pt modelId="{0863A8BF-4C1C-4E81-A876-C42A729A6FC7}">
      <dgm:prSet phldrT="[Text]"/>
      <dgm:spPr/>
      <dgm:t>
        <a:bodyPr/>
        <a:lstStyle/>
        <a:p>
          <a:r>
            <a:rPr lang="en-IE" dirty="0" smtClean="0">
              <a:solidFill>
                <a:srgbClr val="000000"/>
              </a:solidFill>
              <a:latin typeface="Tahoma" pitchFamily="34" charset="0"/>
              <a:ea typeface="Tahoma" pitchFamily="34" charset="0"/>
              <a:cs typeface="Tahoma" pitchFamily="34" charset="0"/>
            </a:rPr>
            <a:t>Maintaining &amp; developing workforce competencies</a:t>
          </a:r>
          <a:endParaRPr lang="en-IE" dirty="0">
            <a:solidFill>
              <a:srgbClr val="000000"/>
            </a:solidFill>
            <a:latin typeface="Tahoma" pitchFamily="34" charset="0"/>
            <a:ea typeface="Tahoma" pitchFamily="34" charset="0"/>
            <a:cs typeface="Tahoma" pitchFamily="34" charset="0"/>
          </a:endParaRPr>
        </a:p>
      </dgm:t>
    </dgm:pt>
    <dgm:pt modelId="{69E34FA9-100F-4F11-8954-44AE61E06641}" type="parTrans" cxnId="{A24A337D-B065-417A-887C-CF1E0D9788BE}">
      <dgm:prSet/>
      <dgm:spPr/>
      <dgm:t>
        <a:bodyPr/>
        <a:lstStyle/>
        <a:p>
          <a:endParaRPr lang="en-IE"/>
        </a:p>
      </dgm:t>
    </dgm:pt>
    <dgm:pt modelId="{90FD4A6E-970D-4826-831C-1804E165AFE2}" type="sibTrans" cxnId="{A24A337D-B065-417A-887C-CF1E0D9788BE}">
      <dgm:prSet/>
      <dgm:spPr/>
      <dgm:t>
        <a:bodyPr/>
        <a:lstStyle/>
        <a:p>
          <a:endParaRPr lang="en-IE"/>
        </a:p>
      </dgm:t>
    </dgm:pt>
    <dgm:pt modelId="{AD3B4941-1CE0-42B8-B989-E9C32C535292}">
      <dgm:prSet phldrT="[Text]"/>
      <dgm:spPr>
        <a:solidFill>
          <a:schemeClr val="accent5">
            <a:lumMod val="75000"/>
          </a:schemeClr>
        </a:solidFill>
      </dgm:spPr>
      <dgm:t>
        <a:bodyPr/>
        <a:lstStyle/>
        <a:p>
          <a:r>
            <a:rPr lang="en-IE" dirty="0" smtClean="0">
              <a:solidFill>
                <a:srgbClr val="000000"/>
              </a:solidFill>
              <a:latin typeface="Tahoma" pitchFamily="34" charset="0"/>
              <a:ea typeface="Tahoma" pitchFamily="34" charset="0"/>
              <a:cs typeface="Tahoma" pitchFamily="34" charset="0"/>
            </a:rPr>
            <a:t>Support workforce</a:t>
          </a:r>
          <a:endParaRPr lang="en-IE" dirty="0">
            <a:solidFill>
              <a:srgbClr val="000000"/>
            </a:solidFill>
            <a:latin typeface="Tahoma" pitchFamily="34" charset="0"/>
            <a:ea typeface="Tahoma" pitchFamily="34" charset="0"/>
            <a:cs typeface="Tahoma" pitchFamily="34" charset="0"/>
          </a:endParaRPr>
        </a:p>
      </dgm:t>
    </dgm:pt>
    <dgm:pt modelId="{9D7E3635-5A5B-484B-842C-25CC069F58E4}" type="parTrans" cxnId="{C978E279-669F-4032-BD29-2CCC9E0CAEA8}">
      <dgm:prSet/>
      <dgm:spPr/>
      <dgm:t>
        <a:bodyPr/>
        <a:lstStyle/>
        <a:p>
          <a:endParaRPr lang="en-IE"/>
        </a:p>
      </dgm:t>
    </dgm:pt>
    <dgm:pt modelId="{BC625024-3FEB-4865-BB95-D5BAAA340B8C}" type="sibTrans" cxnId="{C978E279-669F-4032-BD29-2CCC9E0CAEA8}">
      <dgm:prSet/>
      <dgm:spPr/>
      <dgm:t>
        <a:bodyPr/>
        <a:lstStyle/>
        <a:p>
          <a:endParaRPr lang="en-IE"/>
        </a:p>
      </dgm:t>
    </dgm:pt>
    <dgm:pt modelId="{4FD1E9DE-033E-40E7-A0B7-7A39107FE771}">
      <dgm:prSet/>
      <dgm:spPr/>
      <dgm:t>
        <a:bodyPr/>
        <a:lstStyle/>
        <a:p>
          <a:r>
            <a:rPr lang="en-IE" dirty="0" smtClean="0">
              <a:solidFill>
                <a:srgbClr val="000000"/>
              </a:solidFill>
            </a:rPr>
            <a:t>Recruit workforce with required competencies</a:t>
          </a:r>
          <a:endParaRPr lang="en-IE" dirty="0">
            <a:solidFill>
              <a:srgbClr val="000000"/>
            </a:solidFill>
          </a:endParaRPr>
        </a:p>
      </dgm:t>
    </dgm:pt>
    <dgm:pt modelId="{5ED9BE82-74B0-4FDA-94EB-6EE1063280A6}" type="parTrans" cxnId="{5371CCB0-1F8D-49D1-BF89-0A8C0AF9ACF2}">
      <dgm:prSet/>
      <dgm:spPr/>
      <dgm:t>
        <a:bodyPr/>
        <a:lstStyle/>
        <a:p>
          <a:endParaRPr lang="en-IE"/>
        </a:p>
      </dgm:t>
    </dgm:pt>
    <dgm:pt modelId="{69E64883-9E17-4D0B-907E-00AA6A877828}" type="sibTrans" cxnId="{5371CCB0-1F8D-49D1-BF89-0A8C0AF9ACF2}">
      <dgm:prSet/>
      <dgm:spPr/>
      <dgm:t>
        <a:bodyPr/>
        <a:lstStyle/>
        <a:p>
          <a:endParaRPr lang="en-IE"/>
        </a:p>
      </dgm:t>
    </dgm:pt>
    <dgm:pt modelId="{6328DA92-3156-4EA8-90EC-D7C82F6B2793}" type="pres">
      <dgm:prSet presAssocID="{C87953D4-8BC8-4058-A27A-F7EDA6D0384F}" presName="CompostProcess" presStyleCnt="0">
        <dgm:presLayoutVars>
          <dgm:dir/>
          <dgm:resizeHandles val="exact"/>
        </dgm:presLayoutVars>
      </dgm:prSet>
      <dgm:spPr/>
      <dgm:t>
        <a:bodyPr/>
        <a:lstStyle/>
        <a:p>
          <a:endParaRPr lang="en-IE"/>
        </a:p>
      </dgm:t>
    </dgm:pt>
    <dgm:pt modelId="{A641B76A-2EF4-4A66-93EB-B16CC653BDA6}" type="pres">
      <dgm:prSet presAssocID="{C87953D4-8BC8-4058-A27A-F7EDA6D0384F}" presName="arrow" presStyleLbl="bgShp" presStyleIdx="0" presStyleCnt="1"/>
      <dgm:spPr/>
    </dgm:pt>
    <dgm:pt modelId="{5E3D17B1-3E11-4771-A0B1-B22B28EC2DA6}" type="pres">
      <dgm:prSet presAssocID="{C87953D4-8BC8-4058-A27A-F7EDA6D0384F}" presName="linearProcess" presStyleCnt="0"/>
      <dgm:spPr/>
    </dgm:pt>
    <dgm:pt modelId="{F339DADA-059E-4E88-8A16-01942D5C9751}" type="pres">
      <dgm:prSet presAssocID="{CF474383-0C26-4339-B545-0D9E3DEA7BBE}" presName="textNode" presStyleLbl="node1" presStyleIdx="0" presStyleCnt="4">
        <dgm:presLayoutVars>
          <dgm:bulletEnabled val="1"/>
        </dgm:presLayoutVars>
      </dgm:prSet>
      <dgm:spPr/>
      <dgm:t>
        <a:bodyPr/>
        <a:lstStyle/>
        <a:p>
          <a:endParaRPr lang="en-IE"/>
        </a:p>
      </dgm:t>
    </dgm:pt>
    <dgm:pt modelId="{62572C9B-8CA4-492C-B0F8-0159545BBEEA}" type="pres">
      <dgm:prSet presAssocID="{AAC134E0-3695-424C-9ECE-41695E94B94E}" presName="sibTrans" presStyleCnt="0"/>
      <dgm:spPr/>
    </dgm:pt>
    <dgm:pt modelId="{52A33A90-19BB-41C5-8871-4FD30CD44A4D}" type="pres">
      <dgm:prSet presAssocID="{4FD1E9DE-033E-40E7-A0B7-7A39107FE771}" presName="textNode" presStyleLbl="node1" presStyleIdx="1" presStyleCnt="4">
        <dgm:presLayoutVars>
          <dgm:bulletEnabled val="1"/>
        </dgm:presLayoutVars>
      </dgm:prSet>
      <dgm:spPr/>
      <dgm:t>
        <a:bodyPr/>
        <a:lstStyle/>
        <a:p>
          <a:endParaRPr lang="en-IE"/>
        </a:p>
      </dgm:t>
    </dgm:pt>
    <dgm:pt modelId="{AA4171FC-7606-4D0E-9DAA-D197950888B6}" type="pres">
      <dgm:prSet presAssocID="{69E64883-9E17-4D0B-907E-00AA6A877828}" presName="sibTrans" presStyleCnt="0"/>
      <dgm:spPr/>
    </dgm:pt>
    <dgm:pt modelId="{4946F3F6-B6C2-4116-B39C-3ABE97C2A985}" type="pres">
      <dgm:prSet presAssocID="{0863A8BF-4C1C-4E81-A876-C42A729A6FC7}" presName="textNode" presStyleLbl="node1" presStyleIdx="2" presStyleCnt="4">
        <dgm:presLayoutVars>
          <dgm:bulletEnabled val="1"/>
        </dgm:presLayoutVars>
      </dgm:prSet>
      <dgm:spPr/>
      <dgm:t>
        <a:bodyPr/>
        <a:lstStyle/>
        <a:p>
          <a:endParaRPr lang="en-IE"/>
        </a:p>
      </dgm:t>
    </dgm:pt>
    <dgm:pt modelId="{E3E079FC-F906-404A-9195-A4831AD3569A}" type="pres">
      <dgm:prSet presAssocID="{90FD4A6E-970D-4826-831C-1804E165AFE2}" presName="sibTrans" presStyleCnt="0"/>
      <dgm:spPr/>
    </dgm:pt>
    <dgm:pt modelId="{43C16CD8-C092-4564-A07A-FFFF1EA2F297}" type="pres">
      <dgm:prSet presAssocID="{AD3B4941-1CE0-42B8-B989-E9C32C535292}" presName="textNode" presStyleLbl="node1" presStyleIdx="3" presStyleCnt="4">
        <dgm:presLayoutVars>
          <dgm:bulletEnabled val="1"/>
        </dgm:presLayoutVars>
      </dgm:prSet>
      <dgm:spPr/>
      <dgm:t>
        <a:bodyPr/>
        <a:lstStyle/>
        <a:p>
          <a:endParaRPr lang="en-IE"/>
        </a:p>
      </dgm:t>
    </dgm:pt>
  </dgm:ptLst>
  <dgm:cxnLst>
    <dgm:cxn modelId="{DCB84039-E84E-4A07-B65D-5F64FDE191B4}" type="presOf" srcId="{C87953D4-8BC8-4058-A27A-F7EDA6D0384F}" destId="{6328DA92-3156-4EA8-90EC-D7C82F6B2793}" srcOrd="0" destOrd="0" presId="urn:microsoft.com/office/officeart/2005/8/layout/hProcess9"/>
    <dgm:cxn modelId="{A24A337D-B065-417A-887C-CF1E0D9788BE}" srcId="{C87953D4-8BC8-4058-A27A-F7EDA6D0384F}" destId="{0863A8BF-4C1C-4E81-A876-C42A729A6FC7}" srcOrd="2" destOrd="0" parTransId="{69E34FA9-100F-4F11-8954-44AE61E06641}" sibTransId="{90FD4A6E-970D-4826-831C-1804E165AFE2}"/>
    <dgm:cxn modelId="{AC125983-FAC7-4D47-A3AE-ADC333BCA64E}" type="presOf" srcId="{AD3B4941-1CE0-42B8-B989-E9C32C535292}" destId="{43C16CD8-C092-4564-A07A-FFFF1EA2F297}" srcOrd="0" destOrd="0" presId="urn:microsoft.com/office/officeart/2005/8/layout/hProcess9"/>
    <dgm:cxn modelId="{E7BBEE8A-942C-4781-9354-694D7E5CE110}" type="presOf" srcId="{4FD1E9DE-033E-40E7-A0B7-7A39107FE771}" destId="{52A33A90-19BB-41C5-8871-4FD30CD44A4D}" srcOrd="0" destOrd="0" presId="urn:microsoft.com/office/officeart/2005/8/layout/hProcess9"/>
    <dgm:cxn modelId="{B58AE41D-6D5A-4C2E-A87D-00C70003C2A4}" type="presOf" srcId="{CF474383-0C26-4339-B545-0D9E3DEA7BBE}" destId="{F339DADA-059E-4E88-8A16-01942D5C9751}" srcOrd="0" destOrd="0" presId="urn:microsoft.com/office/officeart/2005/8/layout/hProcess9"/>
    <dgm:cxn modelId="{79172F1F-A210-4137-B0B1-F757BFC8D572}" type="presOf" srcId="{0863A8BF-4C1C-4E81-A876-C42A729A6FC7}" destId="{4946F3F6-B6C2-4116-B39C-3ABE97C2A985}" srcOrd="0" destOrd="0" presId="urn:microsoft.com/office/officeart/2005/8/layout/hProcess9"/>
    <dgm:cxn modelId="{C978E279-669F-4032-BD29-2CCC9E0CAEA8}" srcId="{C87953D4-8BC8-4058-A27A-F7EDA6D0384F}" destId="{AD3B4941-1CE0-42B8-B989-E9C32C535292}" srcOrd="3" destOrd="0" parTransId="{9D7E3635-5A5B-484B-842C-25CC069F58E4}" sibTransId="{BC625024-3FEB-4865-BB95-D5BAAA340B8C}"/>
    <dgm:cxn modelId="{5371CCB0-1F8D-49D1-BF89-0A8C0AF9ACF2}" srcId="{C87953D4-8BC8-4058-A27A-F7EDA6D0384F}" destId="{4FD1E9DE-033E-40E7-A0B7-7A39107FE771}" srcOrd="1" destOrd="0" parTransId="{5ED9BE82-74B0-4FDA-94EB-6EE1063280A6}" sibTransId="{69E64883-9E17-4D0B-907E-00AA6A877828}"/>
    <dgm:cxn modelId="{26A026F8-E923-495E-A9F3-6F4A0C7BEF10}" srcId="{C87953D4-8BC8-4058-A27A-F7EDA6D0384F}" destId="{CF474383-0C26-4339-B545-0D9E3DEA7BBE}" srcOrd="0" destOrd="0" parTransId="{6EADCDBD-0C9C-4327-9502-B8AD927D01DD}" sibTransId="{AAC134E0-3695-424C-9ECE-41695E94B94E}"/>
    <dgm:cxn modelId="{7C82C995-4A01-408F-8CE5-EED4F163F54D}" type="presParOf" srcId="{6328DA92-3156-4EA8-90EC-D7C82F6B2793}" destId="{A641B76A-2EF4-4A66-93EB-B16CC653BDA6}" srcOrd="0" destOrd="0" presId="urn:microsoft.com/office/officeart/2005/8/layout/hProcess9"/>
    <dgm:cxn modelId="{B54D9593-64A5-4C80-BD06-B9AA0919D2C0}" type="presParOf" srcId="{6328DA92-3156-4EA8-90EC-D7C82F6B2793}" destId="{5E3D17B1-3E11-4771-A0B1-B22B28EC2DA6}" srcOrd="1" destOrd="0" presId="urn:microsoft.com/office/officeart/2005/8/layout/hProcess9"/>
    <dgm:cxn modelId="{5B5823DE-70A4-4CEE-88BD-33B6691BFC2F}" type="presParOf" srcId="{5E3D17B1-3E11-4771-A0B1-B22B28EC2DA6}" destId="{F339DADA-059E-4E88-8A16-01942D5C9751}" srcOrd="0" destOrd="0" presId="urn:microsoft.com/office/officeart/2005/8/layout/hProcess9"/>
    <dgm:cxn modelId="{1D1B3C64-299E-4448-B2F1-306B7292EFC7}" type="presParOf" srcId="{5E3D17B1-3E11-4771-A0B1-B22B28EC2DA6}" destId="{62572C9B-8CA4-492C-B0F8-0159545BBEEA}" srcOrd="1" destOrd="0" presId="urn:microsoft.com/office/officeart/2005/8/layout/hProcess9"/>
    <dgm:cxn modelId="{355C27F8-BDAE-432D-9492-671FBDB6040A}" type="presParOf" srcId="{5E3D17B1-3E11-4771-A0B1-B22B28EC2DA6}" destId="{52A33A90-19BB-41C5-8871-4FD30CD44A4D}" srcOrd="2" destOrd="0" presId="urn:microsoft.com/office/officeart/2005/8/layout/hProcess9"/>
    <dgm:cxn modelId="{6758495A-0CB2-4C40-A9EF-F5DD6FD7279A}" type="presParOf" srcId="{5E3D17B1-3E11-4771-A0B1-B22B28EC2DA6}" destId="{AA4171FC-7606-4D0E-9DAA-D197950888B6}" srcOrd="3" destOrd="0" presId="urn:microsoft.com/office/officeart/2005/8/layout/hProcess9"/>
    <dgm:cxn modelId="{FC3A86AB-6E4E-41CC-8323-F9AC88039C36}" type="presParOf" srcId="{5E3D17B1-3E11-4771-A0B1-B22B28EC2DA6}" destId="{4946F3F6-B6C2-4116-B39C-3ABE97C2A985}" srcOrd="4" destOrd="0" presId="urn:microsoft.com/office/officeart/2005/8/layout/hProcess9"/>
    <dgm:cxn modelId="{7BF36E9D-589D-4D2E-9769-65B216D555C3}" type="presParOf" srcId="{5E3D17B1-3E11-4771-A0B1-B22B28EC2DA6}" destId="{E3E079FC-F906-404A-9195-A4831AD3569A}" srcOrd="5" destOrd="0" presId="urn:microsoft.com/office/officeart/2005/8/layout/hProcess9"/>
    <dgm:cxn modelId="{43E27DAF-A217-453F-93F8-4B5828600374}" type="presParOf" srcId="{5E3D17B1-3E11-4771-A0B1-B22B28EC2DA6}" destId="{43C16CD8-C092-4564-A07A-FFFF1EA2F297}" srcOrd="6"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0BA8D56-2A4D-4157-8F91-8D0970BCDEC4}" type="doc">
      <dgm:prSet loTypeId="urn:microsoft.com/office/officeart/2005/8/layout/hProcess9" loCatId="process" qsTypeId="urn:microsoft.com/office/officeart/2005/8/quickstyle/simple1" qsCatId="simple" csTypeId="urn:microsoft.com/office/officeart/2005/8/colors/accent1_1" csCatId="accent1" phldr="1"/>
      <dgm:spPr/>
    </dgm:pt>
    <dgm:pt modelId="{4285CAF5-3C1E-40A3-B63B-D138B72F71E9}">
      <dgm:prSet phldrT="[Text]"/>
      <dgm:spPr/>
      <dgm:t>
        <a:bodyPr/>
        <a:lstStyle/>
        <a:p>
          <a:r>
            <a:rPr lang="en-IE" dirty="0" smtClean="0">
              <a:latin typeface="Tahoma" pitchFamily="34" charset="0"/>
              <a:ea typeface="Tahoma" pitchFamily="34" charset="0"/>
              <a:cs typeface="Tahoma" pitchFamily="34" charset="0"/>
            </a:rPr>
            <a:t>Plan &amp; manage the use of resources</a:t>
          </a:r>
          <a:endParaRPr lang="en-IE" dirty="0">
            <a:latin typeface="Tahoma" pitchFamily="34" charset="0"/>
            <a:ea typeface="Tahoma" pitchFamily="34" charset="0"/>
            <a:cs typeface="Tahoma" pitchFamily="34" charset="0"/>
          </a:endParaRPr>
        </a:p>
      </dgm:t>
    </dgm:pt>
    <dgm:pt modelId="{CC748B3E-7CF2-4177-81AE-F2C2516E80A1}" type="parTrans" cxnId="{C99909A5-0B80-4633-A020-32E0434D22ED}">
      <dgm:prSet/>
      <dgm:spPr/>
      <dgm:t>
        <a:bodyPr/>
        <a:lstStyle/>
        <a:p>
          <a:endParaRPr lang="en-IE"/>
        </a:p>
      </dgm:t>
    </dgm:pt>
    <dgm:pt modelId="{9707F8E1-27A2-4492-A49E-D70C97EA4C5E}" type="sibTrans" cxnId="{C99909A5-0B80-4633-A020-32E0434D22ED}">
      <dgm:prSet/>
      <dgm:spPr/>
      <dgm:t>
        <a:bodyPr/>
        <a:lstStyle/>
        <a:p>
          <a:endParaRPr lang="en-IE"/>
        </a:p>
      </dgm:t>
    </dgm:pt>
    <dgm:pt modelId="{6633DBCA-5147-4780-8AB2-EDDF0465ABA6}">
      <dgm:prSet phldrT="[Text]"/>
      <dgm:spPr/>
      <dgm:t>
        <a:bodyPr/>
        <a:lstStyle/>
        <a:p>
          <a:r>
            <a:rPr lang="en-IE" dirty="0" smtClean="0">
              <a:latin typeface="Tahoma" pitchFamily="34" charset="0"/>
              <a:ea typeface="Tahoma" pitchFamily="34" charset="0"/>
              <a:cs typeface="Tahoma" pitchFamily="34" charset="0"/>
            </a:rPr>
            <a:t>Arrangements to achieve best possible quality &amp; safety outcomes for resources used</a:t>
          </a:r>
          <a:endParaRPr lang="en-IE" dirty="0">
            <a:latin typeface="Tahoma" pitchFamily="34" charset="0"/>
            <a:ea typeface="Tahoma" pitchFamily="34" charset="0"/>
            <a:cs typeface="Tahoma" pitchFamily="34" charset="0"/>
          </a:endParaRPr>
        </a:p>
      </dgm:t>
    </dgm:pt>
    <dgm:pt modelId="{941321FF-F837-4ACD-BDB6-ED13038817E7}" type="parTrans" cxnId="{237C7988-B592-4AA2-9C69-359005857E3E}">
      <dgm:prSet/>
      <dgm:spPr/>
      <dgm:t>
        <a:bodyPr/>
        <a:lstStyle/>
        <a:p>
          <a:endParaRPr lang="en-IE"/>
        </a:p>
      </dgm:t>
    </dgm:pt>
    <dgm:pt modelId="{C655A5D0-F41C-4A4F-B48B-6BACB07A2B1D}" type="sibTrans" cxnId="{237C7988-B592-4AA2-9C69-359005857E3E}">
      <dgm:prSet/>
      <dgm:spPr/>
      <dgm:t>
        <a:bodyPr/>
        <a:lstStyle/>
        <a:p>
          <a:endParaRPr lang="en-IE"/>
        </a:p>
      </dgm:t>
    </dgm:pt>
    <dgm:pt modelId="{A287B2D4-A22C-4D9D-A0B7-90A4C590227A}" type="pres">
      <dgm:prSet presAssocID="{90BA8D56-2A4D-4157-8F91-8D0970BCDEC4}" presName="CompostProcess" presStyleCnt="0">
        <dgm:presLayoutVars>
          <dgm:dir/>
          <dgm:resizeHandles val="exact"/>
        </dgm:presLayoutVars>
      </dgm:prSet>
      <dgm:spPr/>
    </dgm:pt>
    <dgm:pt modelId="{65BBDB7A-FB2C-4038-AE0A-22418D032427}" type="pres">
      <dgm:prSet presAssocID="{90BA8D56-2A4D-4157-8F91-8D0970BCDEC4}" presName="arrow" presStyleLbl="bgShp" presStyleIdx="0" presStyleCnt="1"/>
      <dgm:spPr/>
    </dgm:pt>
    <dgm:pt modelId="{5848BEEB-C570-4B89-AD06-A902EFAF1A3E}" type="pres">
      <dgm:prSet presAssocID="{90BA8D56-2A4D-4157-8F91-8D0970BCDEC4}" presName="linearProcess" presStyleCnt="0"/>
      <dgm:spPr/>
    </dgm:pt>
    <dgm:pt modelId="{EED43833-5C8B-49E9-92B0-F04CEBC6292B}" type="pres">
      <dgm:prSet presAssocID="{4285CAF5-3C1E-40A3-B63B-D138B72F71E9}" presName="textNode" presStyleLbl="node1" presStyleIdx="0" presStyleCnt="2">
        <dgm:presLayoutVars>
          <dgm:bulletEnabled val="1"/>
        </dgm:presLayoutVars>
      </dgm:prSet>
      <dgm:spPr/>
      <dgm:t>
        <a:bodyPr/>
        <a:lstStyle/>
        <a:p>
          <a:endParaRPr lang="en-IE"/>
        </a:p>
      </dgm:t>
    </dgm:pt>
    <dgm:pt modelId="{4FD9099E-3B67-4998-BAFA-5E0EC58C83B5}" type="pres">
      <dgm:prSet presAssocID="{9707F8E1-27A2-4492-A49E-D70C97EA4C5E}" presName="sibTrans" presStyleCnt="0"/>
      <dgm:spPr/>
    </dgm:pt>
    <dgm:pt modelId="{562E8425-07C5-4923-88CB-EA222A435E1B}" type="pres">
      <dgm:prSet presAssocID="{6633DBCA-5147-4780-8AB2-EDDF0465ABA6}" presName="textNode" presStyleLbl="node1" presStyleIdx="1" presStyleCnt="2">
        <dgm:presLayoutVars>
          <dgm:bulletEnabled val="1"/>
        </dgm:presLayoutVars>
      </dgm:prSet>
      <dgm:spPr/>
      <dgm:t>
        <a:bodyPr/>
        <a:lstStyle/>
        <a:p>
          <a:endParaRPr lang="en-IE"/>
        </a:p>
      </dgm:t>
    </dgm:pt>
  </dgm:ptLst>
  <dgm:cxnLst>
    <dgm:cxn modelId="{D8A4C5B0-5459-49CF-892A-A17AB2D3F7DD}" type="presOf" srcId="{90BA8D56-2A4D-4157-8F91-8D0970BCDEC4}" destId="{A287B2D4-A22C-4D9D-A0B7-90A4C590227A}" srcOrd="0" destOrd="0" presId="urn:microsoft.com/office/officeart/2005/8/layout/hProcess9"/>
    <dgm:cxn modelId="{C99909A5-0B80-4633-A020-32E0434D22ED}" srcId="{90BA8D56-2A4D-4157-8F91-8D0970BCDEC4}" destId="{4285CAF5-3C1E-40A3-B63B-D138B72F71E9}" srcOrd="0" destOrd="0" parTransId="{CC748B3E-7CF2-4177-81AE-F2C2516E80A1}" sibTransId="{9707F8E1-27A2-4492-A49E-D70C97EA4C5E}"/>
    <dgm:cxn modelId="{237C7988-B592-4AA2-9C69-359005857E3E}" srcId="{90BA8D56-2A4D-4157-8F91-8D0970BCDEC4}" destId="{6633DBCA-5147-4780-8AB2-EDDF0465ABA6}" srcOrd="1" destOrd="0" parTransId="{941321FF-F837-4ACD-BDB6-ED13038817E7}" sibTransId="{C655A5D0-F41C-4A4F-B48B-6BACB07A2B1D}"/>
    <dgm:cxn modelId="{4D222DE0-A4B8-48BD-8D8E-9189E94600EC}" type="presOf" srcId="{6633DBCA-5147-4780-8AB2-EDDF0465ABA6}" destId="{562E8425-07C5-4923-88CB-EA222A435E1B}" srcOrd="0" destOrd="0" presId="urn:microsoft.com/office/officeart/2005/8/layout/hProcess9"/>
    <dgm:cxn modelId="{98614083-6291-464F-BBA0-981BBCB97166}" type="presOf" srcId="{4285CAF5-3C1E-40A3-B63B-D138B72F71E9}" destId="{EED43833-5C8B-49E9-92B0-F04CEBC6292B}" srcOrd="0" destOrd="0" presId="urn:microsoft.com/office/officeart/2005/8/layout/hProcess9"/>
    <dgm:cxn modelId="{E962EF6C-7001-4413-9A4D-1DA113086ECD}" type="presParOf" srcId="{A287B2D4-A22C-4D9D-A0B7-90A4C590227A}" destId="{65BBDB7A-FB2C-4038-AE0A-22418D032427}" srcOrd="0" destOrd="0" presId="urn:microsoft.com/office/officeart/2005/8/layout/hProcess9"/>
    <dgm:cxn modelId="{4D0A63BE-4C52-4B94-BDC0-2A72F3317606}" type="presParOf" srcId="{A287B2D4-A22C-4D9D-A0B7-90A4C590227A}" destId="{5848BEEB-C570-4B89-AD06-A902EFAF1A3E}" srcOrd="1" destOrd="0" presId="urn:microsoft.com/office/officeart/2005/8/layout/hProcess9"/>
    <dgm:cxn modelId="{083204F5-49D0-4176-A9A9-46C6B2A5C635}" type="presParOf" srcId="{5848BEEB-C570-4B89-AD06-A902EFAF1A3E}" destId="{EED43833-5C8B-49E9-92B0-F04CEBC6292B}" srcOrd="0" destOrd="0" presId="urn:microsoft.com/office/officeart/2005/8/layout/hProcess9"/>
    <dgm:cxn modelId="{D7A65A4C-EC0F-43C4-AA9E-85F81F397209}" type="presParOf" srcId="{5848BEEB-C570-4B89-AD06-A902EFAF1A3E}" destId="{4FD9099E-3B67-4998-BAFA-5E0EC58C83B5}" srcOrd="1" destOrd="0" presId="urn:microsoft.com/office/officeart/2005/8/layout/hProcess9"/>
    <dgm:cxn modelId="{E1C8315D-7B50-43E3-83CF-626D93ECAFE4}" type="presParOf" srcId="{5848BEEB-C570-4B89-AD06-A902EFAF1A3E}" destId="{562E8425-07C5-4923-88CB-EA222A435E1B}" srcOrd="2"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E41F838-062C-4E9E-969F-F9DB74B0EDEA}"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IE"/>
        </a:p>
      </dgm:t>
    </dgm:pt>
    <dgm:pt modelId="{70ED366A-76B9-4188-B3D4-736E1B38E9F3}">
      <dgm:prSet phldrT="[Text]" phldr="1"/>
      <dgm:spPr>
        <a:solidFill>
          <a:schemeClr val="tx2">
            <a:lumMod val="40000"/>
            <a:lumOff val="60000"/>
          </a:schemeClr>
        </a:solidFill>
      </dgm:spPr>
      <dgm:t>
        <a:bodyPr/>
        <a:lstStyle/>
        <a:p>
          <a:endParaRPr lang="en-IE"/>
        </a:p>
      </dgm:t>
    </dgm:pt>
    <dgm:pt modelId="{9693CEC9-6B65-45F3-8994-1C1527240D23}" type="parTrans" cxnId="{D714D398-3419-4292-8B16-26F975CB1291}">
      <dgm:prSet/>
      <dgm:spPr/>
      <dgm:t>
        <a:bodyPr/>
        <a:lstStyle/>
        <a:p>
          <a:endParaRPr lang="en-IE"/>
        </a:p>
      </dgm:t>
    </dgm:pt>
    <dgm:pt modelId="{9CD4775C-BE32-4B88-A3B6-14E31D9D6BDA}" type="sibTrans" cxnId="{D714D398-3419-4292-8B16-26F975CB1291}">
      <dgm:prSet/>
      <dgm:spPr/>
      <dgm:t>
        <a:bodyPr/>
        <a:lstStyle/>
        <a:p>
          <a:endParaRPr lang="en-IE"/>
        </a:p>
      </dgm:t>
    </dgm:pt>
    <dgm:pt modelId="{E3835454-6425-490F-B97B-18D4F87FEC70}">
      <dgm:prSet phldrT="[Text]" custT="1"/>
      <dgm:spPr/>
      <dgm:t>
        <a:bodyPr/>
        <a:lstStyle/>
        <a:p>
          <a:r>
            <a:rPr lang="en-IE" sz="2400" dirty="0" smtClean="0">
              <a:latin typeface="Tahoma" pitchFamily="34" charset="0"/>
              <a:ea typeface="Tahoma" pitchFamily="34" charset="0"/>
              <a:cs typeface="Tahoma" pitchFamily="34" charset="0"/>
            </a:rPr>
            <a:t>Using information in planning, managing healthcare</a:t>
          </a:r>
          <a:endParaRPr lang="en-IE" sz="2400" dirty="0">
            <a:latin typeface="Tahoma" pitchFamily="34" charset="0"/>
            <a:ea typeface="Tahoma" pitchFamily="34" charset="0"/>
            <a:cs typeface="Tahoma" pitchFamily="34" charset="0"/>
          </a:endParaRPr>
        </a:p>
      </dgm:t>
    </dgm:pt>
    <dgm:pt modelId="{38735CC2-BF77-474C-8747-1C1F631FAB4C}" type="parTrans" cxnId="{AC18A6F1-1A0C-4381-A1B4-634BBC254131}">
      <dgm:prSet/>
      <dgm:spPr/>
      <dgm:t>
        <a:bodyPr/>
        <a:lstStyle/>
        <a:p>
          <a:endParaRPr lang="en-IE"/>
        </a:p>
      </dgm:t>
    </dgm:pt>
    <dgm:pt modelId="{E33B674D-E8A3-4D76-9F69-198A1A51CA21}" type="sibTrans" cxnId="{AC18A6F1-1A0C-4381-A1B4-634BBC254131}">
      <dgm:prSet/>
      <dgm:spPr/>
      <dgm:t>
        <a:bodyPr/>
        <a:lstStyle/>
        <a:p>
          <a:endParaRPr lang="en-IE"/>
        </a:p>
      </dgm:t>
    </dgm:pt>
    <dgm:pt modelId="{FEF1A371-3DB3-4EAE-A68B-7D1F73DAD2CE}">
      <dgm:prSet phldrT="[Text]" phldr="1"/>
      <dgm:spPr>
        <a:solidFill>
          <a:schemeClr val="tx2">
            <a:lumMod val="60000"/>
            <a:lumOff val="40000"/>
          </a:schemeClr>
        </a:solidFill>
      </dgm:spPr>
      <dgm:t>
        <a:bodyPr/>
        <a:lstStyle/>
        <a:p>
          <a:endParaRPr lang="en-IE" dirty="0"/>
        </a:p>
      </dgm:t>
    </dgm:pt>
    <dgm:pt modelId="{8A28D28B-25F7-4D08-BCDE-C09F5C5B78C1}" type="parTrans" cxnId="{B7A86F05-622C-454D-8CA8-1D04D2A5C254}">
      <dgm:prSet/>
      <dgm:spPr/>
      <dgm:t>
        <a:bodyPr/>
        <a:lstStyle/>
        <a:p>
          <a:endParaRPr lang="en-IE"/>
        </a:p>
      </dgm:t>
    </dgm:pt>
    <dgm:pt modelId="{2AE7B05D-0DE6-4FD1-9B48-86165A470582}" type="sibTrans" cxnId="{B7A86F05-622C-454D-8CA8-1D04D2A5C254}">
      <dgm:prSet/>
      <dgm:spPr/>
      <dgm:t>
        <a:bodyPr/>
        <a:lstStyle/>
        <a:p>
          <a:endParaRPr lang="en-IE"/>
        </a:p>
      </dgm:t>
    </dgm:pt>
    <dgm:pt modelId="{B9239E5B-719A-451D-9C0E-B5904F67F4B3}">
      <dgm:prSet phldrT="[Text]" custT="1"/>
      <dgm:spPr/>
      <dgm:t>
        <a:bodyPr/>
        <a:lstStyle/>
        <a:p>
          <a:r>
            <a:rPr lang="en-IE" sz="2400" dirty="0" smtClean="0">
              <a:latin typeface="Tahoma" pitchFamily="34" charset="0"/>
              <a:ea typeface="Tahoma" pitchFamily="34" charset="0"/>
              <a:cs typeface="Tahoma" pitchFamily="34" charset="0"/>
            </a:rPr>
            <a:t>Effective arrangements for information governance</a:t>
          </a:r>
          <a:endParaRPr lang="en-IE" sz="2400" dirty="0">
            <a:latin typeface="Tahoma" pitchFamily="34" charset="0"/>
            <a:ea typeface="Tahoma" pitchFamily="34" charset="0"/>
            <a:cs typeface="Tahoma" pitchFamily="34" charset="0"/>
          </a:endParaRPr>
        </a:p>
      </dgm:t>
    </dgm:pt>
    <dgm:pt modelId="{E04B2481-B6CF-49C3-884D-8F4D1C67C598}" type="parTrans" cxnId="{35CC9E3B-0106-42AD-B71E-9CDD69386F11}">
      <dgm:prSet/>
      <dgm:spPr/>
      <dgm:t>
        <a:bodyPr/>
        <a:lstStyle/>
        <a:p>
          <a:endParaRPr lang="en-IE"/>
        </a:p>
      </dgm:t>
    </dgm:pt>
    <dgm:pt modelId="{DC3BEB7B-418A-462C-BF75-744EF0EFE0EB}" type="sibTrans" cxnId="{35CC9E3B-0106-42AD-B71E-9CDD69386F11}">
      <dgm:prSet/>
      <dgm:spPr/>
      <dgm:t>
        <a:bodyPr/>
        <a:lstStyle/>
        <a:p>
          <a:endParaRPr lang="en-IE"/>
        </a:p>
      </dgm:t>
    </dgm:pt>
    <dgm:pt modelId="{692DB0B6-B2F2-497A-A3E0-6861CF5797D3}">
      <dgm:prSet phldrT="[Text]" phldr="1"/>
      <dgm:spPr>
        <a:solidFill>
          <a:schemeClr val="tx2">
            <a:lumMod val="75000"/>
          </a:schemeClr>
        </a:solidFill>
      </dgm:spPr>
      <dgm:t>
        <a:bodyPr/>
        <a:lstStyle/>
        <a:p>
          <a:endParaRPr lang="en-IE" dirty="0"/>
        </a:p>
      </dgm:t>
    </dgm:pt>
    <dgm:pt modelId="{4BC95C0C-D5B0-463A-A2EF-2551CE72078F}" type="parTrans" cxnId="{B8496399-825C-4032-823C-1A1866C5A4EE}">
      <dgm:prSet/>
      <dgm:spPr/>
      <dgm:t>
        <a:bodyPr/>
        <a:lstStyle/>
        <a:p>
          <a:endParaRPr lang="en-IE"/>
        </a:p>
      </dgm:t>
    </dgm:pt>
    <dgm:pt modelId="{79B39A93-7292-4DCB-B09D-B668AD5A792E}" type="sibTrans" cxnId="{B8496399-825C-4032-823C-1A1866C5A4EE}">
      <dgm:prSet/>
      <dgm:spPr/>
      <dgm:t>
        <a:bodyPr/>
        <a:lstStyle/>
        <a:p>
          <a:endParaRPr lang="en-IE"/>
        </a:p>
      </dgm:t>
    </dgm:pt>
    <dgm:pt modelId="{64DFFE1D-01D6-4CD6-8FB5-248E21480DCD}">
      <dgm:prSet phldrT="[Text]" custT="1"/>
      <dgm:spPr/>
      <dgm:t>
        <a:bodyPr/>
        <a:lstStyle/>
        <a:p>
          <a:r>
            <a:rPr lang="en-IE" sz="2400" dirty="0" smtClean="0">
              <a:latin typeface="Tahoma" pitchFamily="34" charset="0"/>
              <a:ea typeface="Tahoma" pitchFamily="34" charset="0"/>
              <a:cs typeface="Tahoma" pitchFamily="34" charset="0"/>
            </a:rPr>
            <a:t>Arrangements for management of healthcare records</a:t>
          </a:r>
          <a:endParaRPr lang="en-IE" sz="2400" dirty="0">
            <a:latin typeface="Tahoma" pitchFamily="34" charset="0"/>
            <a:ea typeface="Tahoma" pitchFamily="34" charset="0"/>
            <a:cs typeface="Tahoma" pitchFamily="34" charset="0"/>
          </a:endParaRPr>
        </a:p>
      </dgm:t>
    </dgm:pt>
    <dgm:pt modelId="{A10D9DD4-6D07-4DA5-8F10-27C0672382E9}" type="parTrans" cxnId="{AFAF66A1-B693-4A1E-918B-5606BB380D0D}">
      <dgm:prSet/>
      <dgm:spPr/>
      <dgm:t>
        <a:bodyPr/>
        <a:lstStyle/>
        <a:p>
          <a:endParaRPr lang="en-IE"/>
        </a:p>
      </dgm:t>
    </dgm:pt>
    <dgm:pt modelId="{72B40CDF-1686-4746-A5CB-6D3C77ADEFA4}" type="sibTrans" cxnId="{AFAF66A1-B693-4A1E-918B-5606BB380D0D}">
      <dgm:prSet/>
      <dgm:spPr/>
      <dgm:t>
        <a:bodyPr/>
        <a:lstStyle/>
        <a:p>
          <a:endParaRPr lang="en-IE"/>
        </a:p>
      </dgm:t>
    </dgm:pt>
    <dgm:pt modelId="{1CFCA367-DF27-4EE2-8DE0-2973FEAD8AF6}" type="pres">
      <dgm:prSet presAssocID="{AE41F838-062C-4E9E-969F-F9DB74B0EDEA}" presName="linearFlow" presStyleCnt="0">
        <dgm:presLayoutVars>
          <dgm:dir/>
          <dgm:animLvl val="lvl"/>
          <dgm:resizeHandles val="exact"/>
        </dgm:presLayoutVars>
      </dgm:prSet>
      <dgm:spPr/>
      <dgm:t>
        <a:bodyPr/>
        <a:lstStyle/>
        <a:p>
          <a:endParaRPr lang="en-IE"/>
        </a:p>
      </dgm:t>
    </dgm:pt>
    <dgm:pt modelId="{161583B1-0784-4087-9792-13FF51183C91}" type="pres">
      <dgm:prSet presAssocID="{70ED366A-76B9-4188-B3D4-736E1B38E9F3}" presName="composite" presStyleCnt="0"/>
      <dgm:spPr/>
    </dgm:pt>
    <dgm:pt modelId="{193F1A68-C615-4A36-8486-5C26AB8F5F32}" type="pres">
      <dgm:prSet presAssocID="{70ED366A-76B9-4188-B3D4-736E1B38E9F3}" presName="parentText" presStyleLbl="alignNode1" presStyleIdx="0" presStyleCnt="3">
        <dgm:presLayoutVars>
          <dgm:chMax val="1"/>
          <dgm:bulletEnabled val="1"/>
        </dgm:presLayoutVars>
      </dgm:prSet>
      <dgm:spPr/>
      <dgm:t>
        <a:bodyPr/>
        <a:lstStyle/>
        <a:p>
          <a:endParaRPr lang="en-IE"/>
        </a:p>
      </dgm:t>
    </dgm:pt>
    <dgm:pt modelId="{851098C6-B582-4BA4-A58F-FAA18EA52175}" type="pres">
      <dgm:prSet presAssocID="{70ED366A-76B9-4188-B3D4-736E1B38E9F3}" presName="descendantText" presStyleLbl="alignAcc1" presStyleIdx="0" presStyleCnt="3">
        <dgm:presLayoutVars>
          <dgm:bulletEnabled val="1"/>
        </dgm:presLayoutVars>
      </dgm:prSet>
      <dgm:spPr/>
      <dgm:t>
        <a:bodyPr/>
        <a:lstStyle/>
        <a:p>
          <a:endParaRPr lang="en-IE"/>
        </a:p>
      </dgm:t>
    </dgm:pt>
    <dgm:pt modelId="{E9201005-3B93-4651-B0D5-EF895993800B}" type="pres">
      <dgm:prSet presAssocID="{9CD4775C-BE32-4B88-A3B6-14E31D9D6BDA}" presName="sp" presStyleCnt="0"/>
      <dgm:spPr/>
    </dgm:pt>
    <dgm:pt modelId="{991397CB-A88B-4ADD-862D-7D1D60AEB586}" type="pres">
      <dgm:prSet presAssocID="{FEF1A371-3DB3-4EAE-A68B-7D1F73DAD2CE}" presName="composite" presStyleCnt="0"/>
      <dgm:spPr/>
    </dgm:pt>
    <dgm:pt modelId="{EC95E74F-6EC1-48BA-97DB-DB1FF889D29A}" type="pres">
      <dgm:prSet presAssocID="{FEF1A371-3DB3-4EAE-A68B-7D1F73DAD2CE}" presName="parentText" presStyleLbl="alignNode1" presStyleIdx="1" presStyleCnt="3">
        <dgm:presLayoutVars>
          <dgm:chMax val="1"/>
          <dgm:bulletEnabled val="1"/>
        </dgm:presLayoutVars>
      </dgm:prSet>
      <dgm:spPr/>
      <dgm:t>
        <a:bodyPr/>
        <a:lstStyle/>
        <a:p>
          <a:endParaRPr lang="en-IE"/>
        </a:p>
      </dgm:t>
    </dgm:pt>
    <dgm:pt modelId="{84F55875-2E31-450A-850C-F74E07B24B62}" type="pres">
      <dgm:prSet presAssocID="{FEF1A371-3DB3-4EAE-A68B-7D1F73DAD2CE}" presName="descendantText" presStyleLbl="alignAcc1" presStyleIdx="1" presStyleCnt="3" custLinFactNeighborX="-143" custLinFactNeighborY="2288">
        <dgm:presLayoutVars>
          <dgm:bulletEnabled val="1"/>
        </dgm:presLayoutVars>
      </dgm:prSet>
      <dgm:spPr/>
      <dgm:t>
        <a:bodyPr/>
        <a:lstStyle/>
        <a:p>
          <a:endParaRPr lang="en-IE"/>
        </a:p>
      </dgm:t>
    </dgm:pt>
    <dgm:pt modelId="{BF47BE6B-AA73-42FC-BE6F-B588807F94C5}" type="pres">
      <dgm:prSet presAssocID="{2AE7B05D-0DE6-4FD1-9B48-86165A470582}" presName="sp" presStyleCnt="0"/>
      <dgm:spPr/>
    </dgm:pt>
    <dgm:pt modelId="{B2AA7147-E494-4DC2-A773-75163360C4F5}" type="pres">
      <dgm:prSet presAssocID="{692DB0B6-B2F2-497A-A3E0-6861CF5797D3}" presName="composite" presStyleCnt="0"/>
      <dgm:spPr/>
    </dgm:pt>
    <dgm:pt modelId="{337F24DB-2FD3-406B-8ACB-535E3EE10727}" type="pres">
      <dgm:prSet presAssocID="{692DB0B6-B2F2-497A-A3E0-6861CF5797D3}" presName="parentText" presStyleLbl="alignNode1" presStyleIdx="2" presStyleCnt="3">
        <dgm:presLayoutVars>
          <dgm:chMax val="1"/>
          <dgm:bulletEnabled val="1"/>
        </dgm:presLayoutVars>
      </dgm:prSet>
      <dgm:spPr/>
      <dgm:t>
        <a:bodyPr/>
        <a:lstStyle/>
        <a:p>
          <a:endParaRPr lang="en-IE"/>
        </a:p>
      </dgm:t>
    </dgm:pt>
    <dgm:pt modelId="{C26D8D8C-C1C6-4621-ACE9-0E64F7EF3250}" type="pres">
      <dgm:prSet presAssocID="{692DB0B6-B2F2-497A-A3E0-6861CF5797D3}" presName="descendantText" presStyleLbl="alignAcc1" presStyleIdx="2" presStyleCnt="3">
        <dgm:presLayoutVars>
          <dgm:bulletEnabled val="1"/>
        </dgm:presLayoutVars>
      </dgm:prSet>
      <dgm:spPr/>
      <dgm:t>
        <a:bodyPr/>
        <a:lstStyle/>
        <a:p>
          <a:endParaRPr lang="en-IE"/>
        </a:p>
      </dgm:t>
    </dgm:pt>
  </dgm:ptLst>
  <dgm:cxnLst>
    <dgm:cxn modelId="{D20BFE1B-EE9D-4E47-996F-54B54C262BD2}" type="presOf" srcId="{B9239E5B-719A-451D-9C0E-B5904F67F4B3}" destId="{84F55875-2E31-450A-850C-F74E07B24B62}" srcOrd="0" destOrd="0" presId="urn:microsoft.com/office/officeart/2005/8/layout/chevron2"/>
    <dgm:cxn modelId="{B8496399-825C-4032-823C-1A1866C5A4EE}" srcId="{AE41F838-062C-4E9E-969F-F9DB74B0EDEA}" destId="{692DB0B6-B2F2-497A-A3E0-6861CF5797D3}" srcOrd="2" destOrd="0" parTransId="{4BC95C0C-D5B0-463A-A2EF-2551CE72078F}" sibTransId="{79B39A93-7292-4DCB-B09D-B668AD5A792E}"/>
    <dgm:cxn modelId="{AFAF66A1-B693-4A1E-918B-5606BB380D0D}" srcId="{692DB0B6-B2F2-497A-A3E0-6861CF5797D3}" destId="{64DFFE1D-01D6-4CD6-8FB5-248E21480DCD}" srcOrd="0" destOrd="0" parTransId="{A10D9DD4-6D07-4DA5-8F10-27C0672382E9}" sibTransId="{72B40CDF-1686-4746-A5CB-6D3C77ADEFA4}"/>
    <dgm:cxn modelId="{2740EDF1-035D-4FE0-9863-E3F205D4E9AC}" type="presOf" srcId="{70ED366A-76B9-4188-B3D4-736E1B38E9F3}" destId="{193F1A68-C615-4A36-8486-5C26AB8F5F32}" srcOrd="0" destOrd="0" presId="urn:microsoft.com/office/officeart/2005/8/layout/chevron2"/>
    <dgm:cxn modelId="{35CC9E3B-0106-42AD-B71E-9CDD69386F11}" srcId="{FEF1A371-3DB3-4EAE-A68B-7D1F73DAD2CE}" destId="{B9239E5B-719A-451D-9C0E-B5904F67F4B3}" srcOrd="0" destOrd="0" parTransId="{E04B2481-B6CF-49C3-884D-8F4D1C67C598}" sibTransId="{DC3BEB7B-418A-462C-BF75-744EF0EFE0EB}"/>
    <dgm:cxn modelId="{B7A86F05-622C-454D-8CA8-1D04D2A5C254}" srcId="{AE41F838-062C-4E9E-969F-F9DB74B0EDEA}" destId="{FEF1A371-3DB3-4EAE-A68B-7D1F73DAD2CE}" srcOrd="1" destOrd="0" parTransId="{8A28D28B-25F7-4D08-BCDE-C09F5C5B78C1}" sibTransId="{2AE7B05D-0DE6-4FD1-9B48-86165A470582}"/>
    <dgm:cxn modelId="{D714D398-3419-4292-8B16-26F975CB1291}" srcId="{AE41F838-062C-4E9E-969F-F9DB74B0EDEA}" destId="{70ED366A-76B9-4188-B3D4-736E1B38E9F3}" srcOrd="0" destOrd="0" parTransId="{9693CEC9-6B65-45F3-8994-1C1527240D23}" sibTransId="{9CD4775C-BE32-4B88-A3B6-14E31D9D6BDA}"/>
    <dgm:cxn modelId="{AC18A6F1-1A0C-4381-A1B4-634BBC254131}" srcId="{70ED366A-76B9-4188-B3D4-736E1B38E9F3}" destId="{E3835454-6425-490F-B97B-18D4F87FEC70}" srcOrd="0" destOrd="0" parTransId="{38735CC2-BF77-474C-8747-1C1F631FAB4C}" sibTransId="{E33B674D-E8A3-4D76-9F69-198A1A51CA21}"/>
    <dgm:cxn modelId="{2DAE3EF2-A586-4D54-B925-E53A955B33BA}" type="presOf" srcId="{692DB0B6-B2F2-497A-A3E0-6861CF5797D3}" destId="{337F24DB-2FD3-406B-8ACB-535E3EE10727}" srcOrd="0" destOrd="0" presId="urn:microsoft.com/office/officeart/2005/8/layout/chevron2"/>
    <dgm:cxn modelId="{BE8DF172-A7B1-408B-9FF3-6D3117202315}" type="presOf" srcId="{64DFFE1D-01D6-4CD6-8FB5-248E21480DCD}" destId="{C26D8D8C-C1C6-4621-ACE9-0E64F7EF3250}" srcOrd="0" destOrd="0" presId="urn:microsoft.com/office/officeart/2005/8/layout/chevron2"/>
    <dgm:cxn modelId="{01B2E7B4-01E4-419F-8124-0BFA226B167F}" type="presOf" srcId="{E3835454-6425-490F-B97B-18D4F87FEC70}" destId="{851098C6-B582-4BA4-A58F-FAA18EA52175}" srcOrd="0" destOrd="0" presId="urn:microsoft.com/office/officeart/2005/8/layout/chevron2"/>
    <dgm:cxn modelId="{95D32CC5-758A-40F0-B064-173DD6E80A9F}" type="presOf" srcId="{FEF1A371-3DB3-4EAE-A68B-7D1F73DAD2CE}" destId="{EC95E74F-6EC1-48BA-97DB-DB1FF889D29A}" srcOrd="0" destOrd="0" presId="urn:microsoft.com/office/officeart/2005/8/layout/chevron2"/>
    <dgm:cxn modelId="{DCB18D15-D538-4FA8-A23D-8423921C98A4}" type="presOf" srcId="{AE41F838-062C-4E9E-969F-F9DB74B0EDEA}" destId="{1CFCA367-DF27-4EE2-8DE0-2973FEAD8AF6}" srcOrd="0" destOrd="0" presId="urn:microsoft.com/office/officeart/2005/8/layout/chevron2"/>
    <dgm:cxn modelId="{57C7AEE7-3873-402B-8315-FF3579B81649}" type="presParOf" srcId="{1CFCA367-DF27-4EE2-8DE0-2973FEAD8AF6}" destId="{161583B1-0784-4087-9792-13FF51183C91}" srcOrd="0" destOrd="0" presId="urn:microsoft.com/office/officeart/2005/8/layout/chevron2"/>
    <dgm:cxn modelId="{F0D52E2E-9A9A-4CA0-90CE-B65E789601BB}" type="presParOf" srcId="{161583B1-0784-4087-9792-13FF51183C91}" destId="{193F1A68-C615-4A36-8486-5C26AB8F5F32}" srcOrd="0" destOrd="0" presId="urn:microsoft.com/office/officeart/2005/8/layout/chevron2"/>
    <dgm:cxn modelId="{EE15CA01-1442-4B4A-898F-ED3C98D21EBE}" type="presParOf" srcId="{161583B1-0784-4087-9792-13FF51183C91}" destId="{851098C6-B582-4BA4-A58F-FAA18EA52175}" srcOrd="1" destOrd="0" presId="urn:microsoft.com/office/officeart/2005/8/layout/chevron2"/>
    <dgm:cxn modelId="{E184D8CC-0D75-4EFF-B8CA-7FB8A6ACA8E6}" type="presParOf" srcId="{1CFCA367-DF27-4EE2-8DE0-2973FEAD8AF6}" destId="{E9201005-3B93-4651-B0D5-EF895993800B}" srcOrd="1" destOrd="0" presId="urn:microsoft.com/office/officeart/2005/8/layout/chevron2"/>
    <dgm:cxn modelId="{F16F624F-B6F7-449B-8E6A-FB942A9D9F84}" type="presParOf" srcId="{1CFCA367-DF27-4EE2-8DE0-2973FEAD8AF6}" destId="{991397CB-A88B-4ADD-862D-7D1D60AEB586}" srcOrd="2" destOrd="0" presId="urn:microsoft.com/office/officeart/2005/8/layout/chevron2"/>
    <dgm:cxn modelId="{8FA99D87-2B21-4729-B217-EC0245DA538F}" type="presParOf" srcId="{991397CB-A88B-4ADD-862D-7D1D60AEB586}" destId="{EC95E74F-6EC1-48BA-97DB-DB1FF889D29A}" srcOrd="0" destOrd="0" presId="urn:microsoft.com/office/officeart/2005/8/layout/chevron2"/>
    <dgm:cxn modelId="{9D6D0484-B1CD-4780-B827-A68E46AC07D0}" type="presParOf" srcId="{991397CB-A88B-4ADD-862D-7D1D60AEB586}" destId="{84F55875-2E31-450A-850C-F74E07B24B62}" srcOrd="1" destOrd="0" presId="urn:microsoft.com/office/officeart/2005/8/layout/chevron2"/>
    <dgm:cxn modelId="{18DC4CC8-52F1-4E1D-AD01-BA2A72044A28}" type="presParOf" srcId="{1CFCA367-DF27-4EE2-8DE0-2973FEAD8AF6}" destId="{BF47BE6B-AA73-42FC-BE6F-B588807F94C5}" srcOrd="3" destOrd="0" presId="urn:microsoft.com/office/officeart/2005/8/layout/chevron2"/>
    <dgm:cxn modelId="{76692607-E7A5-409F-8BD0-F77F71BD78FD}" type="presParOf" srcId="{1CFCA367-DF27-4EE2-8DE0-2973FEAD8AF6}" destId="{B2AA7147-E494-4DC2-A773-75163360C4F5}" srcOrd="4" destOrd="0" presId="urn:microsoft.com/office/officeart/2005/8/layout/chevron2"/>
    <dgm:cxn modelId="{CCEC2600-DBDA-47E4-AAB8-2AB114064AE8}" type="presParOf" srcId="{B2AA7147-E494-4DC2-A773-75163360C4F5}" destId="{337F24DB-2FD3-406B-8ACB-535E3EE10727}" srcOrd="0" destOrd="0" presId="urn:microsoft.com/office/officeart/2005/8/layout/chevron2"/>
    <dgm:cxn modelId="{5AEB3C44-F3D8-40F1-A409-DFA31D864469}" type="presParOf" srcId="{B2AA7147-E494-4DC2-A773-75163360C4F5}" destId="{C26D8D8C-C1C6-4621-ACE9-0E64F7EF3250}"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40F3492-B743-4D0B-90C3-A699FA425284}">
      <dsp:nvSpPr>
        <dsp:cNvPr id="0" name=""/>
        <dsp:cNvSpPr/>
      </dsp:nvSpPr>
      <dsp:spPr>
        <a:xfrm rot="5400000">
          <a:off x="-278290" y="848371"/>
          <a:ext cx="1238097" cy="149750"/>
        </a:xfrm>
        <a:prstGeom prst="rect">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0A07386-4154-4211-99FF-3FE2DA999BEF}">
      <dsp:nvSpPr>
        <dsp:cNvPr id="0" name=""/>
        <dsp:cNvSpPr/>
      </dsp:nvSpPr>
      <dsp:spPr>
        <a:xfrm>
          <a:off x="3065" y="53106"/>
          <a:ext cx="1663898" cy="998339"/>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E" sz="1800" kern="1200" dirty="0" smtClean="0">
              <a:solidFill>
                <a:srgbClr val="FFFF00"/>
              </a:solidFill>
            </a:rPr>
            <a:t>Service users needs &amp; preferences</a:t>
          </a:r>
          <a:endParaRPr lang="en-IE" sz="1800" kern="1200" dirty="0">
            <a:solidFill>
              <a:srgbClr val="FFFF00"/>
            </a:solidFill>
          </a:endParaRPr>
        </a:p>
      </dsp:txBody>
      <dsp:txXfrm>
        <a:off x="3065" y="53106"/>
        <a:ext cx="1663898" cy="998339"/>
      </dsp:txXfrm>
    </dsp:sp>
    <dsp:sp modelId="{82719F20-B307-494C-9B56-7939FDCFA77A}">
      <dsp:nvSpPr>
        <dsp:cNvPr id="0" name=""/>
        <dsp:cNvSpPr/>
      </dsp:nvSpPr>
      <dsp:spPr>
        <a:xfrm rot="5400000">
          <a:off x="-278290" y="2096295"/>
          <a:ext cx="1238097" cy="149750"/>
        </a:xfrm>
        <a:prstGeom prst="rect">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6DF3EBD-ABE5-4327-968C-29C427E201FE}">
      <dsp:nvSpPr>
        <dsp:cNvPr id="0" name=""/>
        <dsp:cNvSpPr/>
      </dsp:nvSpPr>
      <dsp:spPr>
        <a:xfrm>
          <a:off x="3065" y="1301030"/>
          <a:ext cx="1663898" cy="998339"/>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E" sz="1800" kern="1200" dirty="0" smtClean="0">
              <a:solidFill>
                <a:srgbClr val="FFFF00"/>
              </a:solidFill>
            </a:rPr>
            <a:t>Equitable</a:t>
          </a:r>
          <a:r>
            <a:rPr lang="en-IE" sz="1800" kern="1200" baseline="0" dirty="0" smtClean="0">
              <a:solidFill>
                <a:srgbClr val="FFFF00"/>
              </a:solidFill>
            </a:rPr>
            <a:t> access to care</a:t>
          </a:r>
          <a:endParaRPr lang="en-IE" sz="1800" kern="1200" dirty="0">
            <a:solidFill>
              <a:srgbClr val="FFFF00"/>
            </a:solidFill>
          </a:endParaRPr>
        </a:p>
      </dsp:txBody>
      <dsp:txXfrm>
        <a:off x="3065" y="1301030"/>
        <a:ext cx="1663898" cy="998339"/>
      </dsp:txXfrm>
    </dsp:sp>
    <dsp:sp modelId="{3C8AE46B-437C-485F-91B4-A1D215C1FAA0}">
      <dsp:nvSpPr>
        <dsp:cNvPr id="0" name=""/>
        <dsp:cNvSpPr/>
      </dsp:nvSpPr>
      <dsp:spPr>
        <a:xfrm rot="59382">
          <a:off x="340592" y="2744382"/>
          <a:ext cx="2224593" cy="149750"/>
        </a:xfrm>
        <a:prstGeom prst="rect">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8C9A995-71FC-43B6-9980-383D793201D5}">
      <dsp:nvSpPr>
        <dsp:cNvPr id="0" name=""/>
        <dsp:cNvSpPr/>
      </dsp:nvSpPr>
      <dsp:spPr>
        <a:xfrm>
          <a:off x="3065" y="2548954"/>
          <a:ext cx="1663898" cy="998339"/>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E" sz="1800" kern="1200" dirty="0" smtClean="0">
              <a:solidFill>
                <a:srgbClr val="FFFF00"/>
              </a:solidFill>
            </a:rPr>
            <a:t>Diversity</a:t>
          </a:r>
          <a:r>
            <a:rPr lang="en-IE" sz="1800" kern="1200" baseline="0" dirty="0" smtClean="0">
              <a:solidFill>
                <a:srgbClr val="FFFF00"/>
              </a:solidFill>
            </a:rPr>
            <a:t> &amp; rights</a:t>
          </a:r>
          <a:endParaRPr lang="en-IE" sz="1800" kern="1200" dirty="0">
            <a:solidFill>
              <a:srgbClr val="FFFF00"/>
            </a:solidFill>
          </a:endParaRPr>
        </a:p>
      </dsp:txBody>
      <dsp:txXfrm>
        <a:off x="3065" y="2548954"/>
        <a:ext cx="1663898" cy="998339"/>
      </dsp:txXfrm>
    </dsp:sp>
    <dsp:sp modelId="{C69B7EC8-EC43-4749-9834-01704A6B63FC}">
      <dsp:nvSpPr>
        <dsp:cNvPr id="0" name=""/>
        <dsp:cNvSpPr/>
      </dsp:nvSpPr>
      <dsp:spPr>
        <a:xfrm rot="16070880">
          <a:off x="1902152" y="2115523"/>
          <a:ext cx="1287225" cy="149750"/>
        </a:xfrm>
        <a:prstGeom prst="rect">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AA5DD24-2D91-4A57-94FA-8C517E65EE4D}">
      <dsp:nvSpPr>
        <dsp:cNvPr id="0" name=""/>
        <dsp:cNvSpPr/>
      </dsp:nvSpPr>
      <dsp:spPr>
        <a:xfrm>
          <a:off x="2232240" y="2592292"/>
          <a:ext cx="1663898" cy="998339"/>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1866900">
            <a:lnSpc>
              <a:spcPct val="90000"/>
            </a:lnSpc>
            <a:spcBef>
              <a:spcPct val="0"/>
            </a:spcBef>
            <a:spcAft>
              <a:spcPct val="35000"/>
            </a:spcAft>
          </a:pPr>
          <a:r>
            <a:rPr lang="en-IE" sz="1800" kern="1200" dirty="0" smtClean="0">
              <a:solidFill>
                <a:srgbClr val="FFFF00"/>
              </a:solidFill>
            </a:rPr>
            <a:t>Participation</a:t>
          </a:r>
          <a:r>
            <a:rPr lang="en-IE" sz="1800" kern="1200" baseline="0" dirty="0" smtClean="0">
              <a:solidFill>
                <a:srgbClr val="FFFF00"/>
              </a:solidFill>
            </a:rPr>
            <a:t> in informed decisions</a:t>
          </a:r>
          <a:endParaRPr lang="en-IE" sz="1800" kern="1200" dirty="0">
            <a:solidFill>
              <a:srgbClr val="FFFF00"/>
            </a:solidFill>
          </a:endParaRPr>
        </a:p>
      </dsp:txBody>
      <dsp:txXfrm>
        <a:off x="2232240" y="2592292"/>
        <a:ext cx="1663898" cy="998339"/>
      </dsp:txXfrm>
    </dsp:sp>
    <dsp:sp modelId="{417F2821-B076-4AC1-8088-241657FE6B04}">
      <dsp:nvSpPr>
        <dsp:cNvPr id="0" name=""/>
        <dsp:cNvSpPr/>
      </dsp:nvSpPr>
      <dsp:spPr>
        <a:xfrm rot="16275603">
          <a:off x="1920912" y="848387"/>
          <a:ext cx="1238428" cy="149750"/>
        </a:xfrm>
        <a:prstGeom prst="rect">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455E605-8806-4B16-9DBA-A39D234CB814}">
      <dsp:nvSpPr>
        <dsp:cNvPr id="0" name=""/>
        <dsp:cNvSpPr/>
      </dsp:nvSpPr>
      <dsp:spPr>
        <a:xfrm>
          <a:off x="2183904" y="1296148"/>
          <a:ext cx="1663898" cy="998339"/>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E" sz="1800" kern="1200" dirty="0" smtClean="0">
              <a:solidFill>
                <a:srgbClr val="FFFF00"/>
              </a:solidFill>
            </a:rPr>
            <a:t>Informed</a:t>
          </a:r>
          <a:r>
            <a:rPr lang="en-IE" sz="1800" kern="1200" baseline="0" dirty="0" smtClean="0">
              <a:solidFill>
                <a:srgbClr val="FFFF00"/>
              </a:solidFill>
            </a:rPr>
            <a:t> consent</a:t>
          </a:r>
          <a:endParaRPr lang="en-IE" sz="1800" kern="1200" dirty="0">
            <a:solidFill>
              <a:srgbClr val="FFFF00"/>
            </a:solidFill>
          </a:endParaRPr>
        </a:p>
      </dsp:txBody>
      <dsp:txXfrm>
        <a:off x="2183904" y="1296148"/>
        <a:ext cx="1663898" cy="998339"/>
      </dsp:txXfrm>
    </dsp:sp>
    <dsp:sp modelId="{F8BE253D-A9DC-4957-AC90-DF6283B3FD71}">
      <dsp:nvSpPr>
        <dsp:cNvPr id="0" name=""/>
        <dsp:cNvSpPr/>
      </dsp:nvSpPr>
      <dsp:spPr>
        <a:xfrm>
          <a:off x="2558656" y="224409"/>
          <a:ext cx="2203158" cy="149750"/>
        </a:xfrm>
        <a:prstGeom prst="rect">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514A4C9-262C-4E42-9CD4-941EA388E4B2}">
      <dsp:nvSpPr>
        <dsp:cNvPr id="0" name=""/>
        <dsp:cNvSpPr/>
      </dsp:nvSpPr>
      <dsp:spPr>
        <a:xfrm>
          <a:off x="2216050" y="53106"/>
          <a:ext cx="1663898" cy="998339"/>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E" sz="1800" kern="1200" dirty="0" smtClean="0">
              <a:solidFill>
                <a:srgbClr val="FFFF00"/>
              </a:solidFill>
            </a:rPr>
            <a:t>Dignity,</a:t>
          </a:r>
          <a:r>
            <a:rPr lang="en-IE" sz="1800" kern="1200" baseline="0" dirty="0" smtClean="0">
              <a:solidFill>
                <a:srgbClr val="FFFF00"/>
              </a:solidFill>
            </a:rPr>
            <a:t> privacy &amp; autonomy</a:t>
          </a:r>
          <a:endParaRPr lang="en-IE" sz="1800" kern="1200" dirty="0">
            <a:solidFill>
              <a:srgbClr val="FFFF00"/>
            </a:solidFill>
          </a:endParaRPr>
        </a:p>
      </dsp:txBody>
      <dsp:txXfrm>
        <a:off x="2216050" y="53106"/>
        <a:ext cx="1663898" cy="998339"/>
      </dsp:txXfrm>
    </dsp:sp>
    <dsp:sp modelId="{0344A8A7-0877-4D2C-8A3C-B8ED8BD73862}">
      <dsp:nvSpPr>
        <dsp:cNvPr id="0" name=""/>
        <dsp:cNvSpPr/>
      </dsp:nvSpPr>
      <dsp:spPr>
        <a:xfrm rot="5400000">
          <a:off x="4147679" y="848371"/>
          <a:ext cx="1238097" cy="149750"/>
        </a:xfrm>
        <a:prstGeom prst="rect">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AC0D638-7A2A-4779-BE47-7D09FC5FFFC4}">
      <dsp:nvSpPr>
        <dsp:cNvPr id="0" name=""/>
        <dsp:cNvSpPr/>
      </dsp:nvSpPr>
      <dsp:spPr>
        <a:xfrm>
          <a:off x="4429035" y="53106"/>
          <a:ext cx="1663898" cy="998339"/>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E" sz="1800" kern="1200" dirty="0" smtClean="0">
              <a:solidFill>
                <a:srgbClr val="FFFF00"/>
              </a:solidFill>
            </a:rPr>
            <a:t>Promote a culture</a:t>
          </a:r>
          <a:r>
            <a:rPr lang="en-IE" sz="1800" kern="1200" baseline="0" dirty="0" smtClean="0">
              <a:solidFill>
                <a:srgbClr val="FFFF00"/>
              </a:solidFill>
            </a:rPr>
            <a:t> of kindness and respect</a:t>
          </a:r>
          <a:endParaRPr lang="en-IE" sz="1800" kern="1200" dirty="0">
            <a:solidFill>
              <a:srgbClr val="FFFF00"/>
            </a:solidFill>
          </a:endParaRPr>
        </a:p>
      </dsp:txBody>
      <dsp:txXfrm>
        <a:off x="4429035" y="53106"/>
        <a:ext cx="1663898" cy="998339"/>
      </dsp:txXfrm>
    </dsp:sp>
    <dsp:sp modelId="{D1FB9D43-C729-464D-9415-0F2F417757FF}">
      <dsp:nvSpPr>
        <dsp:cNvPr id="0" name=""/>
        <dsp:cNvSpPr/>
      </dsp:nvSpPr>
      <dsp:spPr>
        <a:xfrm rot="5400000">
          <a:off x="4147679" y="2096295"/>
          <a:ext cx="1238097" cy="149750"/>
        </a:xfrm>
        <a:prstGeom prst="rect">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F02FC28-5EDD-400C-9019-80FD8705BF12}">
      <dsp:nvSpPr>
        <dsp:cNvPr id="0" name=""/>
        <dsp:cNvSpPr/>
      </dsp:nvSpPr>
      <dsp:spPr>
        <a:xfrm>
          <a:off x="4429035" y="1301030"/>
          <a:ext cx="1663898" cy="998339"/>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E" sz="1800" kern="1200" dirty="0" smtClean="0">
              <a:solidFill>
                <a:srgbClr val="FFFF00"/>
              </a:solidFill>
            </a:rPr>
            <a:t>Prompt</a:t>
          </a:r>
          <a:r>
            <a:rPr lang="en-IE" sz="1800" kern="1200" baseline="0" dirty="0" smtClean="0">
              <a:solidFill>
                <a:srgbClr val="FFFF00"/>
              </a:solidFill>
            </a:rPr>
            <a:t> response to complaints</a:t>
          </a:r>
          <a:endParaRPr lang="en-IE" sz="1800" kern="1200" dirty="0">
            <a:solidFill>
              <a:srgbClr val="FFFF00"/>
            </a:solidFill>
          </a:endParaRPr>
        </a:p>
      </dsp:txBody>
      <dsp:txXfrm>
        <a:off x="4429035" y="1301030"/>
        <a:ext cx="1663898" cy="998339"/>
      </dsp:txXfrm>
    </dsp:sp>
    <dsp:sp modelId="{ED249FF8-0EAD-407C-B785-C35D3A59C852}">
      <dsp:nvSpPr>
        <dsp:cNvPr id="0" name=""/>
        <dsp:cNvSpPr/>
      </dsp:nvSpPr>
      <dsp:spPr>
        <a:xfrm>
          <a:off x="4429035" y="2548954"/>
          <a:ext cx="1663898" cy="998339"/>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E" sz="1800" kern="1200" baseline="0" dirty="0" smtClean="0">
              <a:solidFill>
                <a:srgbClr val="FFFF00"/>
              </a:solidFill>
            </a:rPr>
            <a:t>Maintaining health &amp; wellbeing</a:t>
          </a:r>
          <a:endParaRPr lang="en-IE" sz="1800" kern="1200" dirty="0">
            <a:solidFill>
              <a:srgbClr val="FFFF00"/>
            </a:solidFill>
          </a:endParaRPr>
        </a:p>
      </dsp:txBody>
      <dsp:txXfrm>
        <a:off x="4429035" y="2548954"/>
        <a:ext cx="1663898" cy="99833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AD19457-D73D-47DC-A8C3-370E77CE6218}">
      <dsp:nvSpPr>
        <dsp:cNvPr id="0" name=""/>
        <dsp:cNvSpPr/>
      </dsp:nvSpPr>
      <dsp:spPr>
        <a:xfrm>
          <a:off x="8" y="0"/>
          <a:ext cx="1934765" cy="4064000"/>
        </a:xfrm>
        <a:prstGeom prst="roundRect">
          <a:avLst>
            <a:gd name="adj" fmla="val 10000"/>
          </a:avLst>
        </a:prstGeom>
        <a:solidFill>
          <a:schemeClr val="dk2">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IE" sz="1800" kern="1200" dirty="0"/>
        </a:p>
      </dsp:txBody>
      <dsp:txXfrm>
        <a:off x="8" y="0"/>
        <a:ext cx="1934765" cy="1219200"/>
      </dsp:txXfrm>
    </dsp:sp>
    <dsp:sp modelId="{98C7FA4D-4ACF-4A8F-9F70-E2CD80169475}">
      <dsp:nvSpPr>
        <dsp:cNvPr id="0" name=""/>
        <dsp:cNvSpPr/>
      </dsp:nvSpPr>
      <dsp:spPr>
        <a:xfrm>
          <a:off x="144009" y="432051"/>
          <a:ext cx="1547812" cy="798413"/>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3020" tIns="24765" rIns="33020" bIns="24765" numCol="1" spcCol="1270" anchor="ctr" anchorCtr="0">
          <a:noAutofit/>
        </a:bodyPr>
        <a:lstStyle/>
        <a:p>
          <a:pPr lvl="0" algn="ctr" defTabSz="577850">
            <a:lnSpc>
              <a:spcPct val="90000"/>
            </a:lnSpc>
            <a:spcBef>
              <a:spcPct val="0"/>
            </a:spcBef>
            <a:spcAft>
              <a:spcPct val="35000"/>
            </a:spcAft>
          </a:pPr>
          <a:r>
            <a:rPr lang="en-IE" sz="1300" kern="1200" dirty="0" smtClean="0">
              <a:latin typeface="Tahoma" pitchFamily="34" charset="0"/>
              <a:ea typeface="Tahoma" pitchFamily="34" charset="0"/>
              <a:cs typeface="Tahoma" pitchFamily="34" charset="0"/>
            </a:rPr>
            <a:t>Evidenced</a:t>
          </a:r>
          <a:r>
            <a:rPr lang="en-IE" sz="1300" kern="1200" baseline="0" dirty="0" smtClean="0">
              <a:latin typeface="Tahoma" pitchFamily="34" charset="0"/>
              <a:ea typeface="Tahoma" pitchFamily="34" charset="0"/>
              <a:cs typeface="Tahoma" pitchFamily="34" charset="0"/>
            </a:rPr>
            <a:t> based care</a:t>
          </a:r>
          <a:endParaRPr lang="en-IE" sz="1300" kern="1200" dirty="0">
            <a:latin typeface="Tahoma" pitchFamily="34" charset="0"/>
            <a:ea typeface="Tahoma" pitchFamily="34" charset="0"/>
            <a:cs typeface="Tahoma" pitchFamily="34" charset="0"/>
          </a:endParaRPr>
        </a:p>
      </dsp:txBody>
      <dsp:txXfrm>
        <a:off x="144009" y="432051"/>
        <a:ext cx="1547812" cy="798413"/>
      </dsp:txXfrm>
    </dsp:sp>
    <dsp:sp modelId="{48C7AC2F-D485-404E-B7FC-2A864F4FC7AA}">
      <dsp:nvSpPr>
        <dsp:cNvPr id="0" name=""/>
        <dsp:cNvSpPr/>
      </dsp:nvSpPr>
      <dsp:spPr>
        <a:xfrm>
          <a:off x="144009" y="1800201"/>
          <a:ext cx="1547812" cy="798413"/>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3020" tIns="24765" rIns="33020" bIns="24765" numCol="1" spcCol="1270" anchor="ctr" anchorCtr="0">
          <a:noAutofit/>
        </a:bodyPr>
        <a:lstStyle/>
        <a:p>
          <a:pPr lvl="0" algn="ctr" defTabSz="577850">
            <a:lnSpc>
              <a:spcPct val="90000"/>
            </a:lnSpc>
            <a:spcBef>
              <a:spcPct val="0"/>
            </a:spcBef>
            <a:spcAft>
              <a:spcPct val="35000"/>
            </a:spcAft>
          </a:pPr>
          <a:r>
            <a:rPr lang="en-IE" sz="1300" kern="1200" dirty="0" smtClean="0">
              <a:latin typeface="Tahoma" pitchFamily="34" charset="0"/>
              <a:ea typeface="Tahoma" pitchFamily="34" charset="0"/>
              <a:cs typeface="Tahoma" pitchFamily="34" charset="0"/>
            </a:rPr>
            <a:t>Meeting initial &amp; ongoing assessed needs</a:t>
          </a:r>
          <a:endParaRPr lang="en-IE" sz="1300" kern="1200" dirty="0">
            <a:latin typeface="Tahoma" pitchFamily="34" charset="0"/>
            <a:ea typeface="Tahoma" pitchFamily="34" charset="0"/>
            <a:cs typeface="Tahoma" pitchFamily="34" charset="0"/>
          </a:endParaRPr>
        </a:p>
      </dsp:txBody>
      <dsp:txXfrm>
        <a:off x="144009" y="1800201"/>
        <a:ext cx="1547812" cy="798413"/>
      </dsp:txXfrm>
    </dsp:sp>
    <dsp:sp modelId="{182E77F2-9A21-4BBE-9EE2-5B986D35716B}">
      <dsp:nvSpPr>
        <dsp:cNvPr id="0" name=""/>
        <dsp:cNvSpPr/>
      </dsp:nvSpPr>
      <dsp:spPr>
        <a:xfrm>
          <a:off x="194220" y="3062039"/>
          <a:ext cx="1547812" cy="798413"/>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3020" tIns="24765" rIns="33020" bIns="24765" numCol="1" spcCol="1270" anchor="ctr" anchorCtr="0">
          <a:noAutofit/>
        </a:bodyPr>
        <a:lstStyle/>
        <a:p>
          <a:pPr lvl="0" algn="ctr" defTabSz="577850">
            <a:lnSpc>
              <a:spcPct val="90000"/>
            </a:lnSpc>
            <a:spcBef>
              <a:spcPct val="0"/>
            </a:spcBef>
            <a:spcAft>
              <a:spcPct val="35000"/>
            </a:spcAft>
          </a:pPr>
          <a:r>
            <a:rPr lang="en-IE" sz="1300" kern="1200" dirty="0" smtClean="0">
              <a:latin typeface="Tahoma" pitchFamily="34" charset="0"/>
              <a:ea typeface="Tahoma" pitchFamily="34" charset="0"/>
              <a:cs typeface="Tahoma" pitchFamily="34" charset="0"/>
            </a:rPr>
            <a:t>Integrated care is coordinated</a:t>
          </a:r>
          <a:endParaRPr lang="en-IE" sz="1300" kern="1200" dirty="0">
            <a:latin typeface="Tahoma" pitchFamily="34" charset="0"/>
            <a:ea typeface="Tahoma" pitchFamily="34" charset="0"/>
            <a:cs typeface="Tahoma" pitchFamily="34" charset="0"/>
          </a:endParaRPr>
        </a:p>
      </dsp:txBody>
      <dsp:txXfrm>
        <a:off x="194220" y="3062039"/>
        <a:ext cx="1547812" cy="798413"/>
      </dsp:txXfrm>
    </dsp:sp>
    <dsp:sp modelId="{E67A1B4B-CA6A-4583-8464-E6F534C19F47}">
      <dsp:nvSpPr>
        <dsp:cNvPr id="0" name=""/>
        <dsp:cNvSpPr/>
      </dsp:nvSpPr>
      <dsp:spPr>
        <a:xfrm>
          <a:off x="2088240" y="0"/>
          <a:ext cx="1934765" cy="4064000"/>
        </a:xfrm>
        <a:prstGeom prst="roundRect">
          <a:avLst>
            <a:gd name="adj" fmla="val 10000"/>
          </a:avLst>
        </a:prstGeom>
        <a:solidFill>
          <a:schemeClr val="dk2">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txBody>
        <a:bodyPr spcFirstLastPara="0" vert="horz" wrap="square" lIns="190500" tIns="190500" rIns="190500" bIns="190500" numCol="1" spcCol="1270" anchor="ctr" anchorCtr="0">
          <a:noAutofit/>
        </a:bodyPr>
        <a:lstStyle/>
        <a:p>
          <a:pPr lvl="0" algn="ctr" defTabSz="2222500">
            <a:lnSpc>
              <a:spcPct val="90000"/>
            </a:lnSpc>
            <a:spcBef>
              <a:spcPct val="0"/>
            </a:spcBef>
            <a:spcAft>
              <a:spcPct val="35000"/>
            </a:spcAft>
          </a:pPr>
          <a:endParaRPr lang="en-IE" sz="5000" kern="1200" dirty="0"/>
        </a:p>
      </dsp:txBody>
      <dsp:txXfrm>
        <a:off x="2088240" y="0"/>
        <a:ext cx="1934765" cy="1219200"/>
      </dsp:txXfrm>
    </dsp:sp>
    <dsp:sp modelId="{2D9F86F1-550C-4646-B511-ABC50A54C7AD}">
      <dsp:nvSpPr>
        <dsp:cNvPr id="0" name=""/>
        <dsp:cNvSpPr/>
      </dsp:nvSpPr>
      <dsp:spPr>
        <a:xfrm>
          <a:off x="2304260" y="576068"/>
          <a:ext cx="1547812" cy="1225351"/>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3020" tIns="24765" rIns="33020" bIns="24765" numCol="1" spcCol="1270" anchor="ctr" anchorCtr="0">
          <a:noAutofit/>
        </a:bodyPr>
        <a:lstStyle/>
        <a:p>
          <a:pPr lvl="0" algn="ctr" defTabSz="577850">
            <a:lnSpc>
              <a:spcPct val="90000"/>
            </a:lnSpc>
            <a:spcBef>
              <a:spcPct val="0"/>
            </a:spcBef>
            <a:spcAft>
              <a:spcPct val="35000"/>
            </a:spcAft>
          </a:pPr>
          <a:r>
            <a:rPr lang="en-IE" sz="1300" kern="1200" dirty="0" smtClean="0">
              <a:latin typeface="Tahoma" pitchFamily="34" charset="0"/>
              <a:ea typeface="Tahoma" pitchFamily="34" charset="0"/>
              <a:cs typeface="Tahoma" pitchFamily="34" charset="0"/>
            </a:rPr>
            <a:t>Identified</a:t>
          </a:r>
          <a:r>
            <a:rPr lang="en-IE" sz="1300" kern="1200" baseline="0" dirty="0" smtClean="0">
              <a:latin typeface="Tahoma" pitchFamily="34" charset="0"/>
              <a:ea typeface="Tahoma" pitchFamily="34" charset="0"/>
              <a:cs typeface="Tahoma" pitchFamily="34" charset="0"/>
            </a:rPr>
            <a:t> healthcare professional with overall responsibility &amp; accountability</a:t>
          </a:r>
          <a:endParaRPr lang="en-IE" sz="1300" kern="1200" dirty="0">
            <a:latin typeface="Tahoma" pitchFamily="34" charset="0"/>
            <a:ea typeface="Tahoma" pitchFamily="34" charset="0"/>
            <a:cs typeface="Tahoma" pitchFamily="34" charset="0"/>
          </a:endParaRPr>
        </a:p>
      </dsp:txBody>
      <dsp:txXfrm>
        <a:off x="2304260" y="576068"/>
        <a:ext cx="1547812" cy="1225351"/>
      </dsp:txXfrm>
    </dsp:sp>
    <dsp:sp modelId="{1CC94BCD-AC98-431F-A46E-02432683440A}">
      <dsp:nvSpPr>
        <dsp:cNvPr id="0" name=""/>
        <dsp:cNvSpPr/>
      </dsp:nvSpPr>
      <dsp:spPr>
        <a:xfrm>
          <a:off x="2304260" y="2448272"/>
          <a:ext cx="1547812" cy="1225351"/>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3020" tIns="24765" rIns="33020" bIns="24765" numCol="1" spcCol="1270" anchor="ctr" anchorCtr="0">
          <a:noAutofit/>
        </a:bodyPr>
        <a:lstStyle/>
        <a:p>
          <a:pPr lvl="0" algn="ctr" defTabSz="577850">
            <a:lnSpc>
              <a:spcPct val="90000"/>
            </a:lnSpc>
            <a:spcBef>
              <a:spcPct val="0"/>
            </a:spcBef>
            <a:spcAft>
              <a:spcPct val="35000"/>
            </a:spcAft>
          </a:pPr>
          <a:r>
            <a:rPr lang="en-IE" sz="1300" kern="1200" dirty="0" smtClean="0">
              <a:latin typeface="Tahoma" pitchFamily="34" charset="0"/>
              <a:ea typeface="Tahoma" pitchFamily="34" charset="0"/>
              <a:cs typeface="Tahoma" pitchFamily="34" charset="0"/>
            </a:rPr>
            <a:t>Information</a:t>
          </a:r>
          <a:r>
            <a:rPr lang="en-IE" sz="1300" kern="1200" baseline="0" dirty="0" smtClean="0">
              <a:latin typeface="Tahoma" pitchFamily="34" charset="0"/>
              <a:ea typeface="Tahoma" pitchFamily="34" charset="0"/>
              <a:cs typeface="Tahoma" pitchFamily="34" charset="0"/>
            </a:rPr>
            <a:t> for clinical decision making at point of care</a:t>
          </a:r>
          <a:endParaRPr lang="en-IE" sz="1300" kern="1200" dirty="0">
            <a:latin typeface="Tahoma" pitchFamily="34" charset="0"/>
            <a:ea typeface="Tahoma" pitchFamily="34" charset="0"/>
            <a:cs typeface="Tahoma" pitchFamily="34" charset="0"/>
          </a:endParaRPr>
        </a:p>
      </dsp:txBody>
      <dsp:txXfrm>
        <a:off x="2304260" y="2448272"/>
        <a:ext cx="1547812" cy="1225351"/>
      </dsp:txXfrm>
    </dsp:sp>
    <dsp:sp modelId="{237C6F33-3C2D-4F75-8C7E-96312C1D2B3B}">
      <dsp:nvSpPr>
        <dsp:cNvPr id="0" name=""/>
        <dsp:cNvSpPr/>
      </dsp:nvSpPr>
      <dsp:spPr>
        <a:xfrm>
          <a:off x="4161234" y="0"/>
          <a:ext cx="1934765" cy="4064000"/>
        </a:xfrm>
        <a:prstGeom prst="roundRect">
          <a:avLst>
            <a:gd name="adj" fmla="val 10000"/>
          </a:avLst>
        </a:prstGeom>
        <a:solidFill>
          <a:schemeClr val="dk2">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IE" sz="1800" kern="1200" dirty="0"/>
        </a:p>
      </dsp:txBody>
      <dsp:txXfrm>
        <a:off x="4161234" y="0"/>
        <a:ext cx="1934765" cy="1219200"/>
      </dsp:txXfrm>
    </dsp:sp>
    <dsp:sp modelId="{C4AA4AB8-4E1C-4F41-A74A-1D78DCAA5A52}">
      <dsp:nvSpPr>
        <dsp:cNvPr id="0" name=""/>
        <dsp:cNvSpPr/>
      </dsp:nvSpPr>
      <dsp:spPr>
        <a:xfrm>
          <a:off x="4320487" y="432051"/>
          <a:ext cx="1547812" cy="798413"/>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3020" tIns="24765" rIns="33020" bIns="24765" numCol="1" spcCol="1270" anchor="ctr" anchorCtr="0">
          <a:noAutofit/>
        </a:bodyPr>
        <a:lstStyle/>
        <a:p>
          <a:pPr lvl="0" algn="ctr" defTabSz="577850">
            <a:lnSpc>
              <a:spcPct val="90000"/>
            </a:lnSpc>
            <a:spcBef>
              <a:spcPct val="0"/>
            </a:spcBef>
            <a:spcAft>
              <a:spcPct val="35000"/>
            </a:spcAft>
          </a:pPr>
          <a:r>
            <a:rPr lang="en-IE" sz="1300" kern="1200" dirty="0" smtClean="0">
              <a:latin typeface="Tahoma" pitchFamily="34" charset="0"/>
              <a:ea typeface="Tahoma" pitchFamily="34" charset="0"/>
              <a:cs typeface="Tahoma" pitchFamily="34" charset="0"/>
            </a:rPr>
            <a:t>Models of care</a:t>
          </a:r>
          <a:endParaRPr lang="en-IE" sz="1300" kern="1200" dirty="0">
            <a:latin typeface="Tahoma" pitchFamily="34" charset="0"/>
            <a:ea typeface="Tahoma" pitchFamily="34" charset="0"/>
            <a:cs typeface="Tahoma" pitchFamily="34" charset="0"/>
          </a:endParaRPr>
        </a:p>
      </dsp:txBody>
      <dsp:txXfrm>
        <a:off x="4320487" y="432051"/>
        <a:ext cx="1547812" cy="798413"/>
      </dsp:txXfrm>
    </dsp:sp>
    <dsp:sp modelId="{83A6F5E6-31F4-482C-95C6-E256C3C6AF31}">
      <dsp:nvSpPr>
        <dsp:cNvPr id="0" name=""/>
        <dsp:cNvSpPr/>
      </dsp:nvSpPr>
      <dsp:spPr>
        <a:xfrm>
          <a:off x="4320487" y="1800201"/>
          <a:ext cx="1547812" cy="798413"/>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3020" tIns="24765" rIns="33020" bIns="24765" numCol="1" spcCol="1270" anchor="ctr" anchorCtr="0">
          <a:noAutofit/>
        </a:bodyPr>
        <a:lstStyle/>
        <a:p>
          <a:pPr lvl="0" algn="ctr" defTabSz="577850">
            <a:lnSpc>
              <a:spcPct val="90000"/>
            </a:lnSpc>
            <a:spcBef>
              <a:spcPct val="0"/>
            </a:spcBef>
            <a:spcAft>
              <a:spcPct val="35000"/>
            </a:spcAft>
          </a:pPr>
          <a:r>
            <a:rPr lang="en-IE" sz="1300" kern="1200" dirty="0" smtClean="0">
              <a:latin typeface="Tahoma" pitchFamily="34" charset="0"/>
              <a:ea typeface="Tahoma" pitchFamily="34" charset="0"/>
              <a:cs typeface="Tahoma" pitchFamily="34" charset="0"/>
            </a:rPr>
            <a:t>Physical Environment</a:t>
          </a:r>
          <a:endParaRPr lang="en-IE" sz="1300" kern="1200" dirty="0">
            <a:latin typeface="Tahoma" pitchFamily="34" charset="0"/>
            <a:ea typeface="Tahoma" pitchFamily="34" charset="0"/>
            <a:cs typeface="Tahoma" pitchFamily="34" charset="0"/>
          </a:endParaRPr>
        </a:p>
      </dsp:txBody>
      <dsp:txXfrm>
        <a:off x="4320487" y="1800201"/>
        <a:ext cx="1547812" cy="798413"/>
      </dsp:txXfrm>
    </dsp:sp>
    <dsp:sp modelId="{E4912DFC-4A26-4759-B982-5F38D373B81B}">
      <dsp:nvSpPr>
        <dsp:cNvPr id="0" name=""/>
        <dsp:cNvSpPr/>
      </dsp:nvSpPr>
      <dsp:spPr>
        <a:xfrm>
          <a:off x="4353966" y="3062039"/>
          <a:ext cx="1547812" cy="798413"/>
        </a:xfrm>
        <a:prstGeom prst="roundRect">
          <a:avLst>
            <a:gd name="adj" fmla="val 10000"/>
          </a:avLst>
        </a:prstGeom>
        <a:gradFill rotWithShape="0">
          <a:gsLst>
            <a:gs pos="0">
              <a:schemeClr val="dk2">
                <a:hueOff val="0"/>
                <a:satOff val="0"/>
                <a:lumOff val="0"/>
                <a:alphaOff val="0"/>
                <a:tint val="50000"/>
                <a:satMod val="300000"/>
              </a:schemeClr>
            </a:gs>
            <a:gs pos="35000">
              <a:schemeClr val="dk2">
                <a:hueOff val="0"/>
                <a:satOff val="0"/>
                <a:lumOff val="0"/>
                <a:alphaOff val="0"/>
                <a:tint val="37000"/>
                <a:satMod val="300000"/>
              </a:schemeClr>
            </a:gs>
            <a:gs pos="100000">
              <a:schemeClr val="dk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3020" tIns="24765" rIns="33020" bIns="24765" numCol="1" spcCol="1270" anchor="ctr" anchorCtr="0">
          <a:noAutofit/>
        </a:bodyPr>
        <a:lstStyle/>
        <a:p>
          <a:pPr lvl="0" algn="ctr" defTabSz="577850">
            <a:lnSpc>
              <a:spcPct val="90000"/>
            </a:lnSpc>
            <a:spcBef>
              <a:spcPct val="0"/>
            </a:spcBef>
            <a:spcAft>
              <a:spcPct val="35000"/>
            </a:spcAft>
          </a:pPr>
          <a:r>
            <a:rPr lang="en-IE" sz="1300" kern="1200" dirty="0" smtClean="0">
              <a:latin typeface="Tahoma" pitchFamily="34" charset="0"/>
              <a:ea typeface="Tahoma" pitchFamily="34" charset="0"/>
              <a:cs typeface="Tahoma" pitchFamily="34" charset="0"/>
            </a:rPr>
            <a:t>Monitoring &amp; evaluating care </a:t>
          </a:r>
          <a:endParaRPr lang="en-IE" sz="1300" kern="1200" dirty="0">
            <a:latin typeface="Tahoma" pitchFamily="34" charset="0"/>
            <a:ea typeface="Tahoma" pitchFamily="34" charset="0"/>
            <a:cs typeface="Tahoma" pitchFamily="34" charset="0"/>
          </a:endParaRPr>
        </a:p>
      </dsp:txBody>
      <dsp:txXfrm>
        <a:off x="4353966" y="3062039"/>
        <a:ext cx="1547812" cy="798413"/>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9C8AB74-C8E4-4F0E-9F7A-FA963548D362}">
      <dsp:nvSpPr>
        <dsp:cNvPr id="0" name=""/>
        <dsp:cNvSpPr/>
      </dsp:nvSpPr>
      <dsp:spPr>
        <a:xfrm>
          <a:off x="744" y="0"/>
          <a:ext cx="1934765" cy="4064000"/>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en-IE" sz="5100" kern="1200" dirty="0" smtClean="0">
              <a:latin typeface="Tahoma" pitchFamily="34" charset="0"/>
              <a:ea typeface="Tahoma" pitchFamily="34" charset="0"/>
              <a:cs typeface="Tahoma" pitchFamily="34" charset="0"/>
            </a:rPr>
            <a:t>SAFE</a:t>
          </a:r>
          <a:endParaRPr lang="en-IE" sz="5100" kern="1200" dirty="0">
            <a:latin typeface="Tahoma" pitchFamily="34" charset="0"/>
            <a:ea typeface="Tahoma" pitchFamily="34" charset="0"/>
            <a:cs typeface="Tahoma" pitchFamily="34" charset="0"/>
          </a:endParaRPr>
        </a:p>
      </dsp:txBody>
      <dsp:txXfrm>
        <a:off x="744" y="0"/>
        <a:ext cx="1934765" cy="1219200"/>
      </dsp:txXfrm>
    </dsp:sp>
    <dsp:sp modelId="{C636CA25-AEEC-44EA-A176-5BCE927D2722}">
      <dsp:nvSpPr>
        <dsp:cNvPr id="0" name=""/>
        <dsp:cNvSpPr/>
      </dsp:nvSpPr>
      <dsp:spPr>
        <a:xfrm>
          <a:off x="194220" y="1219547"/>
          <a:ext cx="1547812" cy="798413"/>
        </a:xfrm>
        <a:prstGeom prst="roundRect">
          <a:avLst>
            <a:gd name="adj" fmla="val 10000"/>
          </a:avLst>
        </a:prstGeom>
        <a:solidFill>
          <a:schemeClr val="tx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24765" rIns="33020" bIns="24765" numCol="1" spcCol="1270" anchor="ctr" anchorCtr="0">
          <a:noAutofit/>
        </a:bodyPr>
        <a:lstStyle/>
        <a:p>
          <a:pPr lvl="0" algn="ctr" defTabSz="577850">
            <a:lnSpc>
              <a:spcPct val="90000"/>
            </a:lnSpc>
            <a:spcBef>
              <a:spcPct val="0"/>
            </a:spcBef>
            <a:spcAft>
              <a:spcPct val="35000"/>
            </a:spcAft>
          </a:pPr>
          <a:r>
            <a:rPr lang="en-IE" sz="1300" kern="1200" dirty="0" smtClean="0">
              <a:solidFill>
                <a:srgbClr val="000000"/>
              </a:solidFill>
              <a:latin typeface="Tahoma" pitchFamily="34" charset="0"/>
              <a:ea typeface="Tahoma" pitchFamily="34" charset="0"/>
              <a:cs typeface="Tahoma" pitchFamily="34" charset="0"/>
            </a:rPr>
            <a:t>Risk</a:t>
          </a:r>
          <a:r>
            <a:rPr lang="en-IE" sz="1300" kern="1200" baseline="0" dirty="0" smtClean="0">
              <a:solidFill>
                <a:srgbClr val="000000"/>
              </a:solidFill>
              <a:latin typeface="Tahoma" pitchFamily="34" charset="0"/>
              <a:ea typeface="Tahoma" pitchFamily="34" charset="0"/>
              <a:cs typeface="Tahoma" pitchFamily="34" charset="0"/>
            </a:rPr>
            <a:t> of harm from design&amp; delivery of service</a:t>
          </a:r>
          <a:endParaRPr lang="en-IE" sz="1300" kern="1200" dirty="0">
            <a:solidFill>
              <a:srgbClr val="000000"/>
            </a:solidFill>
            <a:latin typeface="Tahoma" pitchFamily="34" charset="0"/>
            <a:ea typeface="Tahoma" pitchFamily="34" charset="0"/>
            <a:cs typeface="Tahoma" pitchFamily="34" charset="0"/>
          </a:endParaRPr>
        </a:p>
      </dsp:txBody>
      <dsp:txXfrm>
        <a:off x="194220" y="1219547"/>
        <a:ext cx="1547812" cy="798413"/>
      </dsp:txXfrm>
    </dsp:sp>
    <dsp:sp modelId="{7A29F8BE-FB5D-4059-B79F-A91F9849454F}">
      <dsp:nvSpPr>
        <dsp:cNvPr id="0" name=""/>
        <dsp:cNvSpPr/>
      </dsp:nvSpPr>
      <dsp:spPr>
        <a:xfrm>
          <a:off x="194220" y="2140793"/>
          <a:ext cx="1547812" cy="798413"/>
        </a:xfrm>
        <a:prstGeom prst="roundRect">
          <a:avLst>
            <a:gd name="adj" fmla="val 10000"/>
          </a:avLst>
        </a:prstGeom>
        <a:solidFill>
          <a:schemeClr val="tx1">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24765" rIns="33020" bIns="24765" numCol="1" spcCol="1270" anchor="ctr" anchorCtr="0">
          <a:noAutofit/>
        </a:bodyPr>
        <a:lstStyle/>
        <a:p>
          <a:pPr lvl="0" algn="ctr" defTabSz="577850">
            <a:lnSpc>
              <a:spcPct val="90000"/>
            </a:lnSpc>
            <a:spcBef>
              <a:spcPct val="0"/>
            </a:spcBef>
            <a:spcAft>
              <a:spcPct val="35000"/>
            </a:spcAft>
          </a:pPr>
          <a:r>
            <a:rPr lang="en-IE" sz="1300" kern="1200" dirty="0" smtClean="0">
              <a:solidFill>
                <a:srgbClr val="000000"/>
              </a:solidFill>
              <a:latin typeface="Tahoma" pitchFamily="34" charset="0"/>
              <a:ea typeface="Tahoma" pitchFamily="34" charset="0"/>
              <a:cs typeface="Tahoma" pitchFamily="34" charset="0"/>
            </a:rPr>
            <a:t>Learn from patient safety information</a:t>
          </a:r>
          <a:endParaRPr lang="en-IE" sz="1300" kern="1200" dirty="0">
            <a:solidFill>
              <a:srgbClr val="000000"/>
            </a:solidFill>
            <a:latin typeface="Tahoma" pitchFamily="34" charset="0"/>
            <a:ea typeface="Tahoma" pitchFamily="34" charset="0"/>
            <a:cs typeface="Tahoma" pitchFamily="34" charset="0"/>
          </a:endParaRPr>
        </a:p>
      </dsp:txBody>
      <dsp:txXfrm>
        <a:off x="194220" y="2140793"/>
        <a:ext cx="1547812" cy="798413"/>
      </dsp:txXfrm>
    </dsp:sp>
    <dsp:sp modelId="{A0415EF9-1438-4EF8-A6DC-02AB595256A5}">
      <dsp:nvSpPr>
        <dsp:cNvPr id="0" name=""/>
        <dsp:cNvSpPr/>
      </dsp:nvSpPr>
      <dsp:spPr>
        <a:xfrm>
          <a:off x="194220" y="3062039"/>
          <a:ext cx="1547812" cy="798413"/>
        </a:xfrm>
        <a:prstGeom prst="roundRect">
          <a:avLst>
            <a:gd name="adj" fmla="val 10000"/>
          </a:avLst>
        </a:prstGeom>
        <a:solidFill>
          <a:schemeClr val="accent4">
            <a:hueOff val="-1677212"/>
            <a:satOff val="-17539"/>
            <a:lumOff val="137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24765" rIns="33020" bIns="24765" numCol="1" spcCol="1270" anchor="ctr" anchorCtr="0">
          <a:noAutofit/>
        </a:bodyPr>
        <a:lstStyle/>
        <a:p>
          <a:pPr lvl="0" algn="ctr" defTabSz="577850">
            <a:lnSpc>
              <a:spcPct val="90000"/>
            </a:lnSpc>
            <a:spcBef>
              <a:spcPct val="0"/>
            </a:spcBef>
            <a:spcAft>
              <a:spcPct val="35000"/>
            </a:spcAft>
          </a:pPr>
          <a:r>
            <a:rPr lang="en-IE" sz="1300" kern="1200" dirty="0" smtClean="0">
              <a:solidFill>
                <a:srgbClr val="000000"/>
              </a:solidFill>
              <a:latin typeface="Tahoma" pitchFamily="34" charset="0"/>
              <a:ea typeface="Tahoma" pitchFamily="34" charset="0"/>
              <a:cs typeface="Tahoma" pitchFamily="34" charset="0"/>
            </a:rPr>
            <a:t>Identify and respond to patient safety incidents</a:t>
          </a:r>
          <a:endParaRPr lang="en-IE" sz="1300" kern="1200" dirty="0">
            <a:solidFill>
              <a:srgbClr val="000000"/>
            </a:solidFill>
            <a:latin typeface="Tahoma" pitchFamily="34" charset="0"/>
            <a:ea typeface="Tahoma" pitchFamily="34" charset="0"/>
            <a:cs typeface="Tahoma" pitchFamily="34" charset="0"/>
          </a:endParaRPr>
        </a:p>
      </dsp:txBody>
      <dsp:txXfrm>
        <a:off x="194220" y="3062039"/>
        <a:ext cx="1547812" cy="798413"/>
      </dsp:txXfrm>
    </dsp:sp>
    <dsp:sp modelId="{A63AE17C-9840-4D8B-A3CB-A3C7F0CA9351}">
      <dsp:nvSpPr>
        <dsp:cNvPr id="0" name=""/>
        <dsp:cNvSpPr/>
      </dsp:nvSpPr>
      <dsp:spPr>
        <a:xfrm>
          <a:off x="2088240" y="0"/>
          <a:ext cx="1934765" cy="4064000"/>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90500" tIns="190500" rIns="190500" bIns="190500" numCol="1" spcCol="1270" anchor="ctr" anchorCtr="0">
          <a:noAutofit/>
        </a:bodyPr>
        <a:lstStyle/>
        <a:p>
          <a:pPr lvl="0" algn="ctr" defTabSz="2222500">
            <a:lnSpc>
              <a:spcPct val="90000"/>
            </a:lnSpc>
            <a:spcBef>
              <a:spcPct val="0"/>
            </a:spcBef>
            <a:spcAft>
              <a:spcPct val="35000"/>
            </a:spcAft>
          </a:pPr>
          <a:endParaRPr lang="en-IE" sz="5000" kern="1200" dirty="0"/>
        </a:p>
      </dsp:txBody>
      <dsp:txXfrm>
        <a:off x="2088240" y="0"/>
        <a:ext cx="1934765" cy="1219200"/>
      </dsp:txXfrm>
    </dsp:sp>
    <dsp:sp modelId="{1164C74F-630B-4565-9474-131190E0B17E}">
      <dsp:nvSpPr>
        <dsp:cNvPr id="0" name=""/>
        <dsp:cNvSpPr/>
      </dsp:nvSpPr>
      <dsp:spPr>
        <a:xfrm>
          <a:off x="2274093" y="1220390"/>
          <a:ext cx="1547812" cy="1225351"/>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24765" rIns="33020" bIns="24765" numCol="1" spcCol="1270" anchor="ctr" anchorCtr="0">
          <a:noAutofit/>
        </a:bodyPr>
        <a:lstStyle/>
        <a:p>
          <a:pPr lvl="0" algn="ctr" defTabSz="577850">
            <a:lnSpc>
              <a:spcPct val="90000"/>
            </a:lnSpc>
            <a:spcBef>
              <a:spcPct val="0"/>
            </a:spcBef>
            <a:spcAft>
              <a:spcPct val="35000"/>
            </a:spcAft>
          </a:pPr>
          <a:endParaRPr lang="en-IE" sz="1300" kern="1200" dirty="0"/>
        </a:p>
      </dsp:txBody>
      <dsp:txXfrm>
        <a:off x="2274093" y="1220390"/>
        <a:ext cx="1547812" cy="1225351"/>
      </dsp:txXfrm>
    </dsp:sp>
    <dsp:sp modelId="{140A8194-B8E5-4A69-B82F-874545027829}">
      <dsp:nvSpPr>
        <dsp:cNvPr id="0" name=""/>
        <dsp:cNvSpPr/>
      </dsp:nvSpPr>
      <dsp:spPr>
        <a:xfrm>
          <a:off x="2274093" y="2634257"/>
          <a:ext cx="1547812" cy="1225351"/>
        </a:xfrm>
        <a:prstGeom prst="roundRect">
          <a:avLst>
            <a:gd name="adj" fmla="val 10000"/>
          </a:avLst>
        </a:prstGeom>
        <a:solidFill>
          <a:schemeClr val="accent4">
            <a:hueOff val="-3354424"/>
            <a:satOff val="-35078"/>
            <a:lumOff val="2756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24765" rIns="33020" bIns="24765" numCol="1" spcCol="1270" anchor="ctr" anchorCtr="0">
          <a:noAutofit/>
        </a:bodyPr>
        <a:lstStyle/>
        <a:p>
          <a:pPr lvl="0" algn="ctr" defTabSz="577850">
            <a:lnSpc>
              <a:spcPct val="90000"/>
            </a:lnSpc>
            <a:spcBef>
              <a:spcPct val="0"/>
            </a:spcBef>
            <a:spcAft>
              <a:spcPct val="35000"/>
            </a:spcAft>
          </a:pPr>
          <a:r>
            <a:rPr lang="en-IE" sz="1300" kern="1200" dirty="0" smtClean="0">
              <a:solidFill>
                <a:srgbClr val="000000"/>
              </a:solidFill>
              <a:latin typeface="Tahoma" pitchFamily="34" charset="0"/>
              <a:ea typeface="Tahoma" pitchFamily="34" charset="0"/>
              <a:cs typeface="Tahoma" pitchFamily="34" charset="0"/>
            </a:rPr>
            <a:t>Protection from abuse</a:t>
          </a:r>
          <a:endParaRPr lang="en-IE" sz="1300" kern="1200" dirty="0">
            <a:solidFill>
              <a:srgbClr val="000000"/>
            </a:solidFill>
            <a:latin typeface="Tahoma" pitchFamily="34" charset="0"/>
            <a:ea typeface="Tahoma" pitchFamily="34" charset="0"/>
            <a:cs typeface="Tahoma" pitchFamily="34" charset="0"/>
          </a:endParaRPr>
        </a:p>
      </dsp:txBody>
      <dsp:txXfrm>
        <a:off x="2274093" y="2634257"/>
        <a:ext cx="1547812" cy="1225351"/>
      </dsp:txXfrm>
    </dsp:sp>
    <dsp:sp modelId="{56EC7BA1-4DFB-4723-B1ED-442D1A224C2D}">
      <dsp:nvSpPr>
        <dsp:cNvPr id="0" name=""/>
        <dsp:cNvSpPr/>
      </dsp:nvSpPr>
      <dsp:spPr>
        <a:xfrm>
          <a:off x="4160490" y="0"/>
          <a:ext cx="1934765" cy="4064000"/>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en-IE" sz="5100" kern="1200" dirty="0" smtClean="0">
              <a:latin typeface="Tahoma" pitchFamily="34" charset="0"/>
              <a:ea typeface="Tahoma" pitchFamily="34" charset="0"/>
              <a:cs typeface="Tahoma" pitchFamily="34" charset="0"/>
            </a:rPr>
            <a:t>CARE</a:t>
          </a:r>
          <a:endParaRPr lang="en-IE" sz="5100" kern="1200" dirty="0">
            <a:latin typeface="Tahoma" pitchFamily="34" charset="0"/>
            <a:ea typeface="Tahoma" pitchFamily="34" charset="0"/>
            <a:cs typeface="Tahoma" pitchFamily="34" charset="0"/>
          </a:endParaRPr>
        </a:p>
      </dsp:txBody>
      <dsp:txXfrm>
        <a:off x="4160490" y="0"/>
        <a:ext cx="1934765" cy="1219200"/>
      </dsp:txXfrm>
    </dsp:sp>
    <dsp:sp modelId="{62B2A99A-2851-4676-8089-FE5CE279A22A}">
      <dsp:nvSpPr>
        <dsp:cNvPr id="0" name=""/>
        <dsp:cNvSpPr/>
      </dsp:nvSpPr>
      <dsp:spPr>
        <a:xfrm>
          <a:off x="4353966" y="1219547"/>
          <a:ext cx="1547812" cy="798413"/>
        </a:xfrm>
        <a:prstGeom prst="roundRect">
          <a:avLst>
            <a:gd name="adj" fmla="val 10000"/>
          </a:avLst>
        </a:prstGeom>
        <a:solidFill>
          <a:schemeClr val="bg1">
            <a:lumMod val="9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24765" rIns="33020" bIns="24765" numCol="1" spcCol="1270" anchor="ctr" anchorCtr="0">
          <a:noAutofit/>
        </a:bodyPr>
        <a:lstStyle/>
        <a:p>
          <a:pPr lvl="0" algn="ctr" defTabSz="577850">
            <a:lnSpc>
              <a:spcPct val="90000"/>
            </a:lnSpc>
            <a:spcBef>
              <a:spcPct val="0"/>
            </a:spcBef>
            <a:spcAft>
              <a:spcPct val="35000"/>
            </a:spcAft>
          </a:pPr>
          <a:r>
            <a:rPr lang="en-IE" sz="1300" kern="1200" dirty="0" smtClean="0">
              <a:solidFill>
                <a:srgbClr val="000000"/>
              </a:solidFill>
              <a:latin typeface="Tahoma" pitchFamily="34" charset="0"/>
              <a:ea typeface="Tahoma" pitchFamily="34" charset="0"/>
              <a:cs typeface="Tahoma" pitchFamily="34" charset="0"/>
            </a:rPr>
            <a:t>Open Disclosure</a:t>
          </a:r>
          <a:endParaRPr lang="en-IE" sz="1300" kern="1200" dirty="0">
            <a:solidFill>
              <a:srgbClr val="000000"/>
            </a:solidFill>
            <a:latin typeface="Tahoma" pitchFamily="34" charset="0"/>
            <a:ea typeface="Tahoma" pitchFamily="34" charset="0"/>
            <a:cs typeface="Tahoma" pitchFamily="34" charset="0"/>
          </a:endParaRPr>
        </a:p>
      </dsp:txBody>
      <dsp:txXfrm>
        <a:off x="4353966" y="1219547"/>
        <a:ext cx="1547812" cy="798413"/>
      </dsp:txXfrm>
    </dsp:sp>
    <dsp:sp modelId="{45B626C7-626D-4AF6-A6DA-92FAEAB2A337}">
      <dsp:nvSpPr>
        <dsp:cNvPr id="0" name=""/>
        <dsp:cNvSpPr/>
      </dsp:nvSpPr>
      <dsp:spPr>
        <a:xfrm>
          <a:off x="4353966" y="2140793"/>
          <a:ext cx="1547812" cy="798413"/>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24765" rIns="33020" bIns="24765" numCol="1" spcCol="1270" anchor="ctr" anchorCtr="0">
          <a:noAutofit/>
        </a:bodyPr>
        <a:lstStyle/>
        <a:p>
          <a:pPr lvl="0" algn="ctr" defTabSz="577850">
            <a:lnSpc>
              <a:spcPct val="90000"/>
            </a:lnSpc>
            <a:spcBef>
              <a:spcPct val="0"/>
            </a:spcBef>
            <a:spcAft>
              <a:spcPct val="35000"/>
            </a:spcAft>
          </a:pPr>
          <a:r>
            <a:rPr lang="en-IE" sz="1300" kern="1200" dirty="0" smtClean="0">
              <a:solidFill>
                <a:srgbClr val="000000"/>
              </a:solidFill>
              <a:latin typeface="Tahoma" pitchFamily="34" charset="0"/>
              <a:ea typeface="Tahoma" pitchFamily="34" charset="0"/>
              <a:cs typeface="Tahoma" pitchFamily="34" charset="0"/>
            </a:rPr>
            <a:t>Promote a culture of patient safety</a:t>
          </a:r>
          <a:endParaRPr lang="en-IE" sz="1300" kern="1200" dirty="0">
            <a:solidFill>
              <a:srgbClr val="000000"/>
            </a:solidFill>
            <a:latin typeface="Tahoma" pitchFamily="34" charset="0"/>
            <a:ea typeface="Tahoma" pitchFamily="34" charset="0"/>
            <a:cs typeface="Tahoma" pitchFamily="34" charset="0"/>
          </a:endParaRPr>
        </a:p>
      </dsp:txBody>
      <dsp:txXfrm>
        <a:off x="4353966" y="2140793"/>
        <a:ext cx="1547812" cy="798413"/>
      </dsp:txXfrm>
    </dsp:sp>
    <dsp:sp modelId="{A791E06D-A43B-4031-B98B-867E2CE4B0B6}">
      <dsp:nvSpPr>
        <dsp:cNvPr id="0" name=""/>
        <dsp:cNvSpPr/>
      </dsp:nvSpPr>
      <dsp:spPr>
        <a:xfrm>
          <a:off x="4353966" y="3062039"/>
          <a:ext cx="1547812" cy="798413"/>
        </a:xfrm>
        <a:prstGeom prst="roundRect">
          <a:avLst>
            <a:gd name="adj" fmla="val 10000"/>
          </a:avLst>
        </a:prstGeom>
        <a:solidFill>
          <a:schemeClr val="accent4">
            <a:hueOff val="-5870242"/>
            <a:satOff val="-61387"/>
            <a:lumOff val="4823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24765" rIns="33020" bIns="24765" numCol="1" spcCol="1270" anchor="ctr" anchorCtr="0">
          <a:noAutofit/>
        </a:bodyPr>
        <a:lstStyle/>
        <a:p>
          <a:pPr lvl="0" algn="ctr" defTabSz="577850">
            <a:lnSpc>
              <a:spcPct val="90000"/>
            </a:lnSpc>
            <a:spcBef>
              <a:spcPct val="0"/>
            </a:spcBef>
            <a:spcAft>
              <a:spcPct val="35000"/>
            </a:spcAft>
          </a:pPr>
          <a:r>
            <a:rPr lang="en-IE" sz="1300" kern="1200" dirty="0" smtClean="0">
              <a:solidFill>
                <a:srgbClr val="000000"/>
              </a:solidFill>
            </a:rPr>
            <a:t>Implement &amp; report on a patient safety improvement programme</a:t>
          </a:r>
          <a:endParaRPr lang="en-IE" sz="1300" kern="1200" dirty="0">
            <a:solidFill>
              <a:srgbClr val="000000"/>
            </a:solidFill>
          </a:endParaRPr>
        </a:p>
      </dsp:txBody>
      <dsp:txXfrm>
        <a:off x="4353966" y="3062039"/>
        <a:ext cx="1547812" cy="798413"/>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05BAB34-3314-427B-ACCE-5F1BED9C2816}">
      <dsp:nvSpPr>
        <dsp:cNvPr id="0" name=""/>
        <dsp:cNvSpPr/>
      </dsp:nvSpPr>
      <dsp:spPr>
        <a:xfrm rot="5400000">
          <a:off x="-215407" y="217564"/>
          <a:ext cx="1436051" cy="100523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IE" sz="2900" kern="1200" dirty="0" smtClean="0"/>
            <a:t>L</a:t>
          </a:r>
          <a:endParaRPr lang="en-IE" sz="2900" kern="1200" dirty="0"/>
        </a:p>
      </dsp:txBody>
      <dsp:txXfrm rot="5400000">
        <a:off x="-215407" y="217564"/>
        <a:ext cx="1436051" cy="1005235"/>
      </dsp:txXfrm>
    </dsp:sp>
    <dsp:sp modelId="{BE97C471-62AB-49FB-B2C1-4A8D0BCDC565}">
      <dsp:nvSpPr>
        <dsp:cNvPr id="0" name=""/>
        <dsp:cNvSpPr/>
      </dsp:nvSpPr>
      <dsp:spPr>
        <a:xfrm rot="5400000">
          <a:off x="3083901" y="-2076508"/>
          <a:ext cx="933433" cy="509076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IE" sz="2000" kern="1200" dirty="0" smtClean="0">
              <a:latin typeface="Tahoma" pitchFamily="34" charset="0"/>
              <a:ea typeface="Tahoma" pitchFamily="34" charset="0"/>
              <a:cs typeface="Tahoma" pitchFamily="34" charset="0"/>
            </a:rPr>
            <a:t>Clear accountability</a:t>
          </a:r>
          <a:endParaRPr lang="en-IE" sz="2000" kern="1200" dirty="0">
            <a:latin typeface="Tahoma" pitchFamily="34" charset="0"/>
            <a:ea typeface="Tahoma" pitchFamily="34" charset="0"/>
            <a:cs typeface="Tahoma" pitchFamily="34" charset="0"/>
          </a:endParaRPr>
        </a:p>
        <a:p>
          <a:pPr marL="228600" lvl="1" indent="-228600" algn="l" defTabSz="889000">
            <a:lnSpc>
              <a:spcPct val="90000"/>
            </a:lnSpc>
            <a:spcBef>
              <a:spcPct val="0"/>
            </a:spcBef>
            <a:spcAft>
              <a:spcPct val="15000"/>
            </a:spcAft>
            <a:buChar char="••"/>
          </a:pPr>
          <a:r>
            <a:rPr lang="en-IE" sz="2000" kern="1200" dirty="0" smtClean="0">
              <a:latin typeface="Tahoma" pitchFamily="34" charset="0"/>
              <a:ea typeface="Tahoma" pitchFamily="34" charset="0"/>
              <a:cs typeface="Tahoma" pitchFamily="34" charset="0"/>
            </a:rPr>
            <a:t>Formalised governance arrangements</a:t>
          </a:r>
          <a:endParaRPr lang="en-IE" sz="2000" kern="1200" dirty="0">
            <a:latin typeface="Tahoma" pitchFamily="34" charset="0"/>
            <a:ea typeface="Tahoma" pitchFamily="34" charset="0"/>
            <a:cs typeface="Tahoma" pitchFamily="34" charset="0"/>
          </a:endParaRPr>
        </a:p>
      </dsp:txBody>
      <dsp:txXfrm rot="5400000">
        <a:off x="3083901" y="-2076508"/>
        <a:ext cx="933433" cy="5090764"/>
      </dsp:txXfrm>
    </dsp:sp>
    <dsp:sp modelId="{61291810-EB69-4D4D-8BF5-23CBF72B8E25}">
      <dsp:nvSpPr>
        <dsp:cNvPr id="0" name=""/>
        <dsp:cNvSpPr/>
      </dsp:nvSpPr>
      <dsp:spPr>
        <a:xfrm rot="5400000">
          <a:off x="-215407" y="1457374"/>
          <a:ext cx="1436051" cy="100523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IE" sz="2900" kern="1200" dirty="0" smtClean="0"/>
            <a:t>G</a:t>
          </a:r>
          <a:endParaRPr lang="en-IE" sz="2900" kern="1200" dirty="0"/>
        </a:p>
      </dsp:txBody>
      <dsp:txXfrm rot="5400000">
        <a:off x="-215407" y="1457374"/>
        <a:ext cx="1436051" cy="1005235"/>
      </dsp:txXfrm>
    </dsp:sp>
    <dsp:sp modelId="{5567A604-119C-460B-9A3C-6C1EB26C4170}">
      <dsp:nvSpPr>
        <dsp:cNvPr id="0" name=""/>
        <dsp:cNvSpPr/>
      </dsp:nvSpPr>
      <dsp:spPr>
        <a:xfrm rot="5400000">
          <a:off x="3083901" y="-836699"/>
          <a:ext cx="933433" cy="509076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IE" sz="2000" kern="1200" dirty="0" smtClean="0">
              <a:latin typeface="Tahoma" pitchFamily="34" charset="0"/>
              <a:ea typeface="Tahoma" pitchFamily="34" charset="0"/>
              <a:cs typeface="Tahoma" pitchFamily="34" charset="0"/>
            </a:rPr>
            <a:t>Statement of purpose </a:t>
          </a:r>
          <a:endParaRPr lang="en-IE" sz="2000" kern="1200" dirty="0">
            <a:latin typeface="Tahoma" pitchFamily="34" charset="0"/>
            <a:ea typeface="Tahoma" pitchFamily="34" charset="0"/>
            <a:cs typeface="Tahoma" pitchFamily="34" charset="0"/>
          </a:endParaRPr>
        </a:p>
        <a:p>
          <a:pPr marL="228600" lvl="1" indent="-228600" algn="l" defTabSz="889000">
            <a:lnSpc>
              <a:spcPct val="90000"/>
            </a:lnSpc>
            <a:spcBef>
              <a:spcPct val="0"/>
            </a:spcBef>
            <a:spcAft>
              <a:spcPct val="15000"/>
            </a:spcAft>
            <a:buChar char="••"/>
          </a:pPr>
          <a:r>
            <a:rPr lang="en-IE" sz="2000" kern="1200" dirty="0" smtClean="0">
              <a:latin typeface="Tahoma" pitchFamily="34" charset="0"/>
              <a:ea typeface="Tahoma" pitchFamily="34" charset="0"/>
              <a:cs typeface="Tahoma" pitchFamily="34" charset="0"/>
            </a:rPr>
            <a:t>Clear objectives with plan of delivery</a:t>
          </a:r>
          <a:endParaRPr lang="en-IE" sz="2000" kern="1200" dirty="0">
            <a:latin typeface="Tahoma" pitchFamily="34" charset="0"/>
            <a:ea typeface="Tahoma" pitchFamily="34" charset="0"/>
            <a:cs typeface="Tahoma" pitchFamily="34" charset="0"/>
          </a:endParaRPr>
        </a:p>
      </dsp:txBody>
      <dsp:txXfrm rot="5400000">
        <a:off x="3083901" y="-836699"/>
        <a:ext cx="933433" cy="5090764"/>
      </dsp:txXfrm>
    </dsp:sp>
    <dsp:sp modelId="{B8F2D17F-CCBD-4955-B766-CEF9E1E480E5}">
      <dsp:nvSpPr>
        <dsp:cNvPr id="0" name=""/>
        <dsp:cNvSpPr/>
      </dsp:nvSpPr>
      <dsp:spPr>
        <a:xfrm rot="5400000">
          <a:off x="-215407" y="2697183"/>
          <a:ext cx="1436051" cy="100523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IE" sz="2900" kern="1200" dirty="0" smtClean="0"/>
            <a:t>M</a:t>
          </a:r>
          <a:endParaRPr lang="en-IE" sz="2900" kern="1200" dirty="0"/>
        </a:p>
      </dsp:txBody>
      <dsp:txXfrm rot="5400000">
        <a:off x="-215407" y="2697183"/>
        <a:ext cx="1436051" cy="1005235"/>
      </dsp:txXfrm>
    </dsp:sp>
    <dsp:sp modelId="{8F7843B8-9125-4616-ABC5-A697BE313166}">
      <dsp:nvSpPr>
        <dsp:cNvPr id="0" name=""/>
        <dsp:cNvSpPr/>
      </dsp:nvSpPr>
      <dsp:spPr>
        <a:xfrm rot="5400000">
          <a:off x="3083901" y="403110"/>
          <a:ext cx="933433" cy="509076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IE" sz="2000" kern="1200" dirty="0" smtClean="0">
              <a:latin typeface="Tahoma" pitchFamily="34" charset="0"/>
              <a:ea typeface="Tahoma" pitchFamily="34" charset="0"/>
              <a:cs typeface="Tahoma" pitchFamily="34" charset="0"/>
            </a:rPr>
            <a:t>Effective management arrangements</a:t>
          </a:r>
          <a:endParaRPr lang="en-IE" sz="2000" kern="1200" dirty="0">
            <a:latin typeface="Tahoma" pitchFamily="34" charset="0"/>
            <a:ea typeface="Tahoma" pitchFamily="34" charset="0"/>
            <a:cs typeface="Tahoma" pitchFamily="34" charset="0"/>
          </a:endParaRPr>
        </a:p>
        <a:p>
          <a:pPr marL="228600" lvl="1" indent="-228600" algn="l" defTabSz="889000">
            <a:lnSpc>
              <a:spcPct val="90000"/>
            </a:lnSpc>
            <a:spcBef>
              <a:spcPct val="0"/>
            </a:spcBef>
            <a:spcAft>
              <a:spcPct val="15000"/>
            </a:spcAft>
            <a:buChar char="••"/>
          </a:pPr>
          <a:r>
            <a:rPr lang="en-IE" sz="2000" kern="1200" dirty="0" smtClean="0">
              <a:latin typeface="Tahoma" pitchFamily="34" charset="0"/>
              <a:ea typeface="Tahoma" pitchFamily="34" charset="0"/>
              <a:cs typeface="Tahoma" pitchFamily="34" charset="0"/>
            </a:rPr>
            <a:t>Leaders promote a culture of quality and safety</a:t>
          </a:r>
          <a:endParaRPr lang="en-IE" sz="2000" kern="1200" dirty="0">
            <a:latin typeface="Tahoma" pitchFamily="34" charset="0"/>
            <a:ea typeface="Tahoma" pitchFamily="34" charset="0"/>
            <a:cs typeface="Tahoma" pitchFamily="34" charset="0"/>
          </a:endParaRPr>
        </a:p>
      </dsp:txBody>
      <dsp:txXfrm rot="5400000">
        <a:off x="3083901" y="403110"/>
        <a:ext cx="933433" cy="5090764"/>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05BAB34-3314-427B-ACCE-5F1BED9C2816}">
      <dsp:nvSpPr>
        <dsp:cNvPr id="0" name=""/>
        <dsp:cNvSpPr/>
      </dsp:nvSpPr>
      <dsp:spPr>
        <a:xfrm rot="5400000">
          <a:off x="-215618" y="215861"/>
          <a:ext cx="1437455" cy="100621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IE" sz="2900" kern="1200" dirty="0" smtClean="0"/>
            <a:t>L</a:t>
          </a:r>
          <a:endParaRPr lang="en-IE" sz="2900" kern="1200" dirty="0"/>
        </a:p>
      </dsp:txBody>
      <dsp:txXfrm rot="5400000">
        <a:off x="-215618" y="215861"/>
        <a:ext cx="1437455" cy="1006218"/>
      </dsp:txXfrm>
    </dsp:sp>
    <dsp:sp modelId="{BE97C471-62AB-49FB-B2C1-4A8D0BCDC565}">
      <dsp:nvSpPr>
        <dsp:cNvPr id="0" name=""/>
        <dsp:cNvSpPr/>
      </dsp:nvSpPr>
      <dsp:spPr>
        <a:xfrm rot="5400000">
          <a:off x="3083936" y="-2077474"/>
          <a:ext cx="934345" cy="508978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IE" sz="2000" kern="1200" dirty="0" smtClean="0">
              <a:latin typeface="Tahoma" pitchFamily="34" charset="0"/>
              <a:ea typeface="Tahoma" pitchFamily="34" charset="0"/>
              <a:cs typeface="Tahoma" pitchFamily="34" charset="0"/>
            </a:rPr>
            <a:t>Personal &amp; professional responsibility</a:t>
          </a:r>
          <a:endParaRPr lang="en-IE" sz="2000" kern="1200" dirty="0">
            <a:latin typeface="Tahoma" pitchFamily="34" charset="0"/>
            <a:ea typeface="Tahoma" pitchFamily="34" charset="0"/>
            <a:cs typeface="Tahoma" pitchFamily="34" charset="0"/>
          </a:endParaRPr>
        </a:p>
        <a:p>
          <a:pPr marL="228600" lvl="1" indent="-228600" algn="l" defTabSz="889000">
            <a:lnSpc>
              <a:spcPct val="90000"/>
            </a:lnSpc>
            <a:spcBef>
              <a:spcPct val="0"/>
            </a:spcBef>
            <a:spcAft>
              <a:spcPct val="15000"/>
            </a:spcAft>
            <a:buChar char="••"/>
          </a:pPr>
          <a:r>
            <a:rPr lang="en-IE" sz="2000" kern="1200" dirty="0" smtClean="0">
              <a:latin typeface="Tahoma" pitchFamily="34" charset="0"/>
              <a:ea typeface="Tahoma" pitchFamily="34" charset="0"/>
              <a:cs typeface="Tahoma" pitchFamily="34" charset="0"/>
            </a:rPr>
            <a:t>Monitoring arrangements</a:t>
          </a:r>
          <a:endParaRPr lang="en-IE" sz="2000" kern="1200" dirty="0">
            <a:latin typeface="Tahoma" pitchFamily="34" charset="0"/>
            <a:ea typeface="Tahoma" pitchFamily="34" charset="0"/>
            <a:cs typeface="Tahoma" pitchFamily="34" charset="0"/>
          </a:endParaRPr>
        </a:p>
      </dsp:txBody>
      <dsp:txXfrm rot="5400000">
        <a:off x="3083936" y="-2077474"/>
        <a:ext cx="934345" cy="5089781"/>
      </dsp:txXfrm>
    </dsp:sp>
    <dsp:sp modelId="{61291810-EB69-4D4D-8BF5-23CBF72B8E25}">
      <dsp:nvSpPr>
        <dsp:cNvPr id="0" name=""/>
        <dsp:cNvSpPr/>
      </dsp:nvSpPr>
      <dsp:spPr>
        <a:xfrm rot="5400000">
          <a:off x="-215618" y="1456882"/>
          <a:ext cx="1437455" cy="100621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IE" sz="2900" kern="1200" dirty="0" smtClean="0"/>
            <a:t>G</a:t>
          </a:r>
          <a:endParaRPr lang="en-IE" sz="2900" kern="1200" dirty="0"/>
        </a:p>
      </dsp:txBody>
      <dsp:txXfrm rot="5400000">
        <a:off x="-215618" y="1456882"/>
        <a:ext cx="1437455" cy="1006218"/>
      </dsp:txXfrm>
    </dsp:sp>
    <dsp:sp modelId="{5567A604-119C-460B-9A3C-6C1EB26C4170}">
      <dsp:nvSpPr>
        <dsp:cNvPr id="0" name=""/>
        <dsp:cNvSpPr/>
      </dsp:nvSpPr>
      <dsp:spPr>
        <a:xfrm rot="5400000">
          <a:off x="3083936" y="-836453"/>
          <a:ext cx="934345" cy="508978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IE" sz="2000" kern="1200" dirty="0" smtClean="0">
              <a:latin typeface="Tahoma" pitchFamily="34" charset="0"/>
              <a:ea typeface="Tahoma" pitchFamily="34" charset="0"/>
              <a:cs typeface="Tahoma" pitchFamily="34" charset="0"/>
            </a:rPr>
            <a:t>Service level agreements</a:t>
          </a:r>
          <a:endParaRPr lang="en-IE" sz="2000" kern="1200" dirty="0">
            <a:latin typeface="Tahoma" pitchFamily="34" charset="0"/>
            <a:ea typeface="Tahoma" pitchFamily="34" charset="0"/>
            <a:cs typeface="Tahoma" pitchFamily="34" charset="0"/>
          </a:endParaRPr>
        </a:p>
        <a:p>
          <a:pPr marL="228600" lvl="1" indent="-228600" algn="l" defTabSz="889000">
            <a:lnSpc>
              <a:spcPct val="90000"/>
            </a:lnSpc>
            <a:spcBef>
              <a:spcPct val="0"/>
            </a:spcBef>
            <a:spcAft>
              <a:spcPct val="15000"/>
            </a:spcAft>
            <a:buChar char="••"/>
          </a:pPr>
          <a:r>
            <a:rPr lang="en-IE" sz="2000" kern="1200" dirty="0" smtClean="0">
              <a:latin typeface="Tahoma" pitchFamily="34" charset="0"/>
              <a:ea typeface="Tahoma" pitchFamily="34" charset="0"/>
              <a:cs typeface="Tahoma" pitchFamily="34" charset="0"/>
            </a:rPr>
            <a:t>Compliant with relevant legislation</a:t>
          </a:r>
          <a:endParaRPr lang="en-IE" sz="2000" kern="1200" dirty="0">
            <a:latin typeface="Tahoma" pitchFamily="34" charset="0"/>
            <a:ea typeface="Tahoma" pitchFamily="34" charset="0"/>
            <a:cs typeface="Tahoma" pitchFamily="34" charset="0"/>
          </a:endParaRPr>
        </a:p>
      </dsp:txBody>
      <dsp:txXfrm rot="5400000">
        <a:off x="3083936" y="-836453"/>
        <a:ext cx="934345" cy="5089781"/>
      </dsp:txXfrm>
    </dsp:sp>
    <dsp:sp modelId="{B8F2D17F-CCBD-4955-B766-CEF9E1E480E5}">
      <dsp:nvSpPr>
        <dsp:cNvPr id="0" name=""/>
        <dsp:cNvSpPr/>
      </dsp:nvSpPr>
      <dsp:spPr>
        <a:xfrm rot="5400000">
          <a:off x="-215618" y="2697904"/>
          <a:ext cx="1437455" cy="100621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IE" sz="2900" kern="1200" dirty="0" smtClean="0"/>
            <a:t>M</a:t>
          </a:r>
          <a:endParaRPr lang="en-IE" sz="2900" kern="1200" dirty="0"/>
        </a:p>
      </dsp:txBody>
      <dsp:txXfrm rot="5400000">
        <a:off x="-215618" y="2697904"/>
        <a:ext cx="1437455" cy="1006218"/>
      </dsp:txXfrm>
    </dsp:sp>
    <dsp:sp modelId="{8F7843B8-9125-4616-ABC5-A697BE313166}">
      <dsp:nvSpPr>
        <dsp:cNvPr id="0" name=""/>
        <dsp:cNvSpPr/>
      </dsp:nvSpPr>
      <dsp:spPr>
        <a:xfrm rot="5400000">
          <a:off x="3083936" y="404568"/>
          <a:ext cx="934345" cy="508978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IE" sz="2000" kern="1200" dirty="0" smtClean="0">
              <a:latin typeface="Tahoma" pitchFamily="34" charset="0"/>
              <a:ea typeface="Tahoma" pitchFamily="34" charset="0"/>
              <a:cs typeface="Tahoma" pitchFamily="34" charset="0"/>
            </a:rPr>
            <a:t>Act on standards, alerts and recommendations</a:t>
          </a:r>
          <a:endParaRPr lang="en-IE" sz="2000" kern="1200" dirty="0">
            <a:latin typeface="Tahoma" pitchFamily="34" charset="0"/>
            <a:ea typeface="Tahoma" pitchFamily="34" charset="0"/>
            <a:cs typeface="Tahoma" pitchFamily="34" charset="0"/>
          </a:endParaRPr>
        </a:p>
      </dsp:txBody>
      <dsp:txXfrm rot="5400000">
        <a:off x="3083936" y="404568"/>
        <a:ext cx="934345" cy="5089781"/>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641B76A-2EF4-4A66-93EB-B16CC653BDA6}">
      <dsp:nvSpPr>
        <dsp:cNvPr id="0" name=""/>
        <dsp:cNvSpPr/>
      </dsp:nvSpPr>
      <dsp:spPr>
        <a:xfrm>
          <a:off x="457199" y="0"/>
          <a:ext cx="5181600" cy="4064000"/>
        </a:xfrm>
        <a:prstGeom prst="rightArrow">
          <a:avLst/>
        </a:prstGeom>
        <a:solidFill>
          <a:schemeClr val="accent4">
            <a:tint val="40000"/>
            <a:hueOff val="0"/>
            <a:satOff val="0"/>
            <a:lumOff val="0"/>
            <a:alphaOff val="0"/>
          </a:schemeClr>
        </a:solidFill>
        <a:ln w="9525" cap="flat" cmpd="sng" algn="ctr">
          <a:solidFill>
            <a:schemeClr val="dk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F339DADA-059E-4E88-8A16-01942D5C9751}">
      <dsp:nvSpPr>
        <dsp:cNvPr id="0" name=""/>
        <dsp:cNvSpPr/>
      </dsp:nvSpPr>
      <dsp:spPr>
        <a:xfrm>
          <a:off x="3050" y="1219199"/>
          <a:ext cx="1467445" cy="1625600"/>
        </a:xfrm>
        <a:prstGeom prst="roundRect">
          <a:avLst/>
        </a:prstGeom>
        <a:solidFill>
          <a:schemeClr val="tx1">
            <a:lumMod val="20000"/>
            <a:lumOff val="8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IE" sz="1500" kern="1200" dirty="0" smtClean="0">
              <a:solidFill>
                <a:srgbClr val="000000"/>
              </a:solidFill>
              <a:latin typeface="Tahoma" pitchFamily="34" charset="0"/>
              <a:ea typeface="Tahoma" pitchFamily="34" charset="0"/>
              <a:cs typeface="Tahoma" pitchFamily="34" charset="0"/>
            </a:rPr>
            <a:t>Plan, organise and manage workforce</a:t>
          </a:r>
          <a:endParaRPr lang="en-IE" sz="1500" kern="1200" dirty="0">
            <a:solidFill>
              <a:srgbClr val="000000"/>
            </a:solidFill>
            <a:latin typeface="Tahoma" pitchFamily="34" charset="0"/>
            <a:ea typeface="Tahoma" pitchFamily="34" charset="0"/>
            <a:cs typeface="Tahoma" pitchFamily="34" charset="0"/>
          </a:endParaRPr>
        </a:p>
      </dsp:txBody>
      <dsp:txXfrm>
        <a:off x="3050" y="1219199"/>
        <a:ext cx="1467445" cy="1625600"/>
      </dsp:txXfrm>
    </dsp:sp>
    <dsp:sp modelId="{52A33A90-19BB-41C5-8871-4FD30CD44A4D}">
      <dsp:nvSpPr>
        <dsp:cNvPr id="0" name=""/>
        <dsp:cNvSpPr/>
      </dsp:nvSpPr>
      <dsp:spPr>
        <a:xfrm>
          <a:off x="1543868" y="1219199"/>
          <a:ext cx="1467445" cy="1625600"/>
        </a:xfrm>
        <a:prstGeom prst="roundRect">
          <a:avLst/>
        </a:prstGeom>
        <a:solidFill>
          <a:schemeClr val="accent4">
            <a:hueOff val="-1956747"/>
            <a:satOff val="-20462"/>
            <a:lumOff val="16078"/>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IE" sz="1500" kern="1200" dirty="0" smtClean="0">
              <a:solidFill>
                <a:srgbClr val="000000"/>
              </a:solidFill>
            </a:rPr>
            <a:t>Recruit workforce with required competencies</a:t>
          </a:r>
          <a:endParaRPr lang="en-IE" sz="1500" kern="1200" dirty="0">
            <a:solidFill>
              <a:srgbClr val="000000"/>
            </a:solidFill>
          </a:endParaRPr>
        </a:p>
      </dsp:txBody>
      <dsp:txXfrm>
        <a:off x="1543868" y="1219199"/>
        <a:ext cx="1467445" cy="1625600"/>
      </dsp:txXfrm>
    </dsp:sp>
    <dsp:sp modelId="{4946F3F6-B6C2-4116-B39C-3ABE97C2A985}">
      <dsp:nvSpPr>
        <dsp:cNvPr id="0" name=""/>
        <dsp:cNvSpPr/>
      </dsp:nvSpPr>
      <dsp:spPr>
        <a:xfrm>
          <a:off x="3084686" y="1219199"/>
          <a:ext cx="1467445" cy="1625600"/>
        </a:xfrm>
        <a:prstGeom prst="roundRect">
          <a:avLst/>
        </a:prstGeom>
        <a:solidFill>
          <a:schemeClr val="accent4">
            <a:hueOff val="-3913495"/>
            <a:satOff val="-40925"/>
            <a:lumOff val="32157"/>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IE" sz="1500" kern="1200" dirty="0" smtClean="0">
              <a:solidFill>
                <a:srgbClr val="000000"/>
              </a:solidFill>
              <a:latin typeface="Tahoma" pitchFamily="34" charset="0"/>
              <a:ea typeface="Tahoma" pitchFamily="34" charset="0"/>
              <a:cs typeface="Tahoma" pitchFamily="34" charset="0"/>
            </a:rPr>
            <a:t>Maintaining &amp; developing workforce competencies</a:t>
          </a:r>
          <a:endParaRPr lang="en-IE" sz="1500" kern="1200" dirty="0">
            <a:solidFill>
              <a:srgbClr val="000000"/>
            </a:solidFill>
            <a:latin typeface="Tahoma" pitchFamily="34" charset="0"/>
            <a:ea typeface="Tahoma" pitchFamily="34" charset="0"/>
            <a:cs typeface="Tahoma" pitchFamily="34" charset="0"/>
          </a:endParaRPr>
        </a:p>
      </dsp:txBody>
      <dsp:txXfrm>
        <a:off x="3084686" y="1219199"/>
        <a:ext cx="1467445" cy="1625600"/>
      </dsp:txXfrm>
    </dsp:sp>
    <dsp:sp modelId="{43C16CD8-C092-4564-A07A-FFFF1EA2F297}">
      <dsp:nvSpPr>
        <dsp:cNvPr id="0" name=""/>
        <dsp:cNvSpPr/>
      </dsp:nvSpPr>
      <dsp:spPr>
        <a:xfrm>
          <a:off x="4625503" y="1219199"/>
          <a:ext cx="1467445" cy="1625600"/>
        </a:xfrm>
        <a:prstGeom prst="roundRect">
          <a:avLst/>
        </a:prstGeom>
        <a:solidFill>
          <a:schemeClr val="accent5">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IE" sz="1500" kern="1200" dirty="0" smtClean="0">
              <a:solidFill>
                <a:srgbClr val="000000"/>
              </a:solidFill>
              <a:latin typeface="Tahoma" pitchFamily="34" charset="0"/>
              <a:ea typeface="Tahoma" pitchFamily="34" charset="0"/>
              <a:cs typeface="Tahoma" pitchFamily="34" charset="0"/>
            </a:rPr>
            <a:t>Support workforce</a:t>
          </a:r>
          <a:endParaRPr lang="en-IE" sz="1500" kern="1200" dirty="0">
            <a:solidFill>
              <a:srgbClr val="000000"/>
            </a:solidFill>
            <a:latin typeface="Tahoma" pitchFamily="34" charset="0"/>
            <a:ea typeface="Tahoma" pitchFamily="34" charset="0"/>
            <a:cs typeface="Tahoma" pitchFamily="34" charset="0"/>
          </a:endParaRPr>
        </a:p>
      </dsp:txBody>
      <dsp:txXfrm>
        <a:off x="4625503" y="1219199"/>
        <a:ext cx="1467445" cy="1625600"/>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5BBDB7A-FB2C-4038-AE0A-22418D032427}">
      <dsp:nvSpPr>
        <dsp:cNvPr id="0" name=""/>
        <dsp:cNvSpPr/>
      </dsp:nvSpPr>
      <dsp:spPr>
        <a:xfrm>
          <a:off x="457199" y="0"/>
          <a:ext cx="5181600" cy="3256136"/>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ED43833-5C8B-49E9-92B0-F04CEBC6292B}">
      <dsp:nvSpPr>
        <dsp:cNvPr id="0" name=""/>
        <dsp:cNvSpPr/>
      </dsp:nvSpPr>
      <dsp:spPr>
        <a:xfrm>
          <a:off x="78060" y="976840"/>
          <a:ext cx="2895600" cy="1302454"/>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E" sz="1800" kern="1200" dirty="0" smtClean="0">
              <a:latin typeface="Tahoma" pitchFamily="34" charset="0"/>
              <a:ea typeface="Tahoma" pitchFamily="34" charset="0"/>
              <a:cs typeface="Tahoma" pitchFamily="34" charset="0"/>
            </a:rPr>
            <a:t>Plan &amp; manage the use of resources</a:t>
          </a:r>
          <a:endParaRPr lang="en-IE" sz="1800" kern="1200" dirty="0">
            <a:latin typeface="Tahoma" pitchFamily="34" charset="0"/>
            <a:ea typeface="Tahoma" pitchFamily="34" charset="0"/>
            <a:cs typeface="Tahoma" pitchFamily="34" charset="0"/>
          </a:endParaRPr>
        </a:p>
      </dsp:txBody>
      <dsp:txXfrm>
        <a:off x="78060" y="976840"/>
        <a:ext cx="2895600" cy="1302454"/>
      </dsp:txXfrm>
    </dsp:sp>
    <dsp:sp modelId="{562E8425-07C5-4923-88CB-EA222A435E1B}">
      <dsp:nvSpPr>
        <dsp:cNvPr id="0" name=""/>
        <dsp:cNvSpPr/>
      </dsp:nvSpPr>
      <dsp:spPr>
        <a:xfrm>
          <a:off x="3122339" y="976840"/>
          <a:ext cx="2895600" cy="1302454"/>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E" sz="1800" kern="1200" dirty="0" smtClean="0">
              <a:latin typeface="Tahoma" pitchFamily="34" charset="0"/>
              <a:ea typeface="Tahoma" pitchFamily="34" charset="0"/>
              <a:cs typeface="Tahoma" pitchFamily="34" charset="0"/>
            </a:rPr>
            <a:t>Arrangements to achieve best possible quality &amp; safety outcomes for resources used</a:t>
          </a:r>
          <a:endParaRPr lang="en-IE" sz="1800" kern="1200" dirty="0">
            <a:latin typeface="Tahoma" pitchFamily="34" charset="0"/>
            <a:ea typeface="Tahoma" pitchFamily="34" charset="0"/>
            <a:cs typeface="Tahoma" pitchFamily="34" charset="0"/>
          </a:endParaRPr>
        </a:p>
      </dsp:txBody>
      <dsp:txXfrm>
        <a:off x="3122339" y="976840"/>
        <a:ext cx="2895600" cy="1302454"/>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93F1A68-C615-4A36-8486-5C26AB8F5F32}">
      <dsp:nvSpPr>
        <dsp:cNvPr id="0" name=""/>
        <dsp:cNvSpPr/>
      </dsp:nvSpPr>
      <dsp:spPr>
        <a:xfrm rot="5400000">
          <a:off x="-222646" y="223826"/>
          <a:ext cx="1484312" cy="1039018"/>
        </a:xfrm>
        <a:prstGeom prst="chevron">
          <a:avLst/>
        </a:prstGeom>
        <a:solidFill>
          <a:schemeClr val="tx2">
            <a:lumMod val="40000"/>
            <a:lumOff val="6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endParaRPr lang="en-IE" sz="3000" kern="1200"/>
        </a:p>
      </dsp:txBody>
      <dsp:txXfrm rot="5400000">
        <a:off x="-222646" y="223826"/>
        <a:ext cx="1484312" cy="1039018"/>
      </dsp:txXfrm>
    </dsp:sp>
    <dsp:sp modelId="{851098C6-B582-4BA4-A58F-FAA18EA52175}">
      <dsp:nvSpPr>
        <dsp:cNvPr id="0" name=""/>
        <dsp:cNvSpPr/>
      </dsp:nvSpPr>
      <dsp:spPr>
        <a:xfrm rot="5400000">
          <a:off x="3085107" y="-2044909"/>
          <a:ext cx="964803" cy="505698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IE" sz="2400" kern="1200" dirty="0" smtClean="0">
              <a:latin typeface="Tahoma" pitchFamily="34" charset="0"/>
              <a:ea typeface="Tahoma" pitchFamily="34" charset="0"/>
              <a:cs typeface="Tahoma" pitchFamily="34" charset="0"/>
            </a:rPr>
            <a:t>Using information in planning, managing healthcare</a:t>
          </a:r>
          <a:endParaRPr lang="en-IE" sz="2400" kern="1200" dirty="0">
            <a:latin typeface="Tahoma" pitchFamily="34" charset="0"/>
            <a:ea typeface="Tahoma" pitchFamily="34" charset="0"/>
            <a:cs typeface="Tahoma" pitchFamily="34" charset="0"/>
          </a:endParaRPr>
        </a:p>
      </dsp:txBody>
      <dsp:txXfrm rot="5400000">
        <a:off x="3085107" y="-2044909"/>
        <a:ext cx="964803" cy="5056981"/>
      </dsp:txXfrm>
    </dsp:sp>
    <dsp:sp modelId="{EC95E74F-6EC1-48BA-97DB-DB1FF889D29A}">
      <dsp:nvSpPr>
        <dsp:cNvPr id="0" name=""/>
        <dsp:cNvSpPr/>
      </dsp:nvSpPr>
      <dsp:spPr>
        <a:xfrm rot="5400000">
          <a:off x="-222646" y="1512490"/>
          <a:ext cx="1484312" cy="1039018"/>
        </a:xfrm>
        <a:prstGeom prst="chevron">
          <a:avLst/>
        </a:prstGeom>
        <a:solidFill>
          <a:schemeClr val="tx2">
            <a:lumMod val="60000"/>
            <a:lumOff val="4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endParaRPr lang="en-IE" sz="3000" kern="1200" dirty="0"/>
        </a:p>
      </dsp:txBody>
      <dsp:txXfrm rot="5400000">
        <a:off x="-222646" y="1512490"/>
        <a:ext cx="1484312" cy="1039018"/>
      </dsp:txXfrm>
    </dsp:sp>
    <dsp:sp modelId="{84F55875-2E31-450A-850C-F74E07B24B62}">
      <dsp:nvSpPr>
        <dsp:cNvPr id="0" name=""/>
        <dsp:cNvSpPr/>
      </dsp:nvSpPr>
      <dsp:spPr>
        <a:xfrm rot="5400000">
          <a:off x="3077876" y="-734170"/>
          <a:ext cx="964803" cy="505698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IE" sz="2400" kern="1200" dirty="0" smtClean="0">
              <a:latin typeface="Tahoma" pitchFamily="34" charset="0"/>
              <a:ea typeface="Tahoma" pitchFamily="34" charset="0"/>
              <a:cs typeface="Tahoma" pitchFamily="34" charset="0"/>
            </a:rPr>
            <a:t>Effective arrangements for information governance</a:t>
          </a:r>
          <a:endParaRPr lang="en-IE" sz="2400" kern="1200" dirty="0">
            <a:latin typeface="Tahoma" pitchFamily="34" charset="0"/>
            <a:ea typeface="Tahoma" pitchFamily="34" charset="0"/>
            <a:cs typeface="Tahoma" pitchFamily="34" charset="0"/>
          </a:endParaRPr>
        </a:p>
      </dsp:txBody>
      <dsp:txXfrm rot="5400000">
        <a:off x="3077876" y="-734170"/>
        <a:ext cx="964803" cy="5056981"/>
      </dsp:txXfrm>
    </dsp:sp>
    <dsp:sp modelId="{337F24DB-2FD3-406B-8ACB-535E3EE10727}">
      <dsp:nvSpPr>
        <dsp:cNvPr id="0" name=""/>
        <dsp:cNvSpPr/>
      </dsp:nvSpPr>
      <dsp:spPr>
        <a:xfrm rot="5400000">
          <a:off x="-222646" y="2801154"/>
          <a:ext cx="1484312" cy="1039018"/>
        </a:xfrm>
        <a:prstGeom prst="chevron">
          <a:avLst/>
        </a:prstGeom>
        <a:solidFill>
          <a:schemeClr val="tx2">
            <a:lumMod val="75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endParaRPr lang="en-IE" sz="3000" kern="1200" dirty="0"/>
        </a:p>
      </dsp:txBody>
      <dsp:txXfrm rot="5400000">
        <a:off x="-222646" y="2801154"/>
        <a:ext cx="1484312" cy="1039018"/>
      </dsp:txXfrm>
    </dsp:sp>
    <dsp:sp modelId="{C26D8D8C-C1C6-4621-ACE9-0E64F7EF3250}">
      <dsp:nvSpPr>
        <dsp:cNvPr id="0" name=""/>
        <dsp:cNvSpPr/>
      </dsp:nvSpPr>
      <dsp:spPr>
        <a:xfrm rot="5400000">
          <a:off x="3085107" y="532418"/>
          <a:ext cx="964803" cy="505698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IE" sz="2400" kern="1200" dirty="0" smtClean="0">
              <a:latin typeface="Tahoma" pitchFamily="34" charset="0"/>
              <a:ea typeface="Tahoma" pitchFamily="34" charset="0"/>
              <a:cs typeface="Tahoma" pitchFamily="34" charset="0"/>
            </a:rPr>
            <a:t>Arrangements for management of healthcare records</a:t>
          </a:r>
          <a:endParaRPr lang="en-IE" sz="2400" kern="1200" dirty="0">
            <a:latin typeface="Tahoma" pitchFamily="34" charset="0"/>
            <a:ea typeface="Tahoma" pitchFamily="34" charset="0"/>
            <a:cs typeface="Tahoma" pitchFamily="34" charset="0"/>
          </a:endParaRPr>
        </a:p>
      </dsp:txBody>
      <dsp:txXfrm rot="5400000">
        <a:off x="3085107" y="532418"/>
        <a:ext cx="964803" cy="5056981"/>
      </dsp:txXfrm>
    </dsp:sp>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7734" cy="340439"/>
          </a:xfrm>
          <a:prstGeom prst="rect">
            <a:avLst/>
          </a:prstGeom>
        </p:spPr>
        <p:txBody>
          <a:bodyPr vert="horz" lIns="91870" tIns="45935" rIns="91870" bIns="45935" rtlCol="0"/>
          <a:lstStyle>
            <a:lvl1pPr algn="l">
              <a:defRPr sz="1200"/>
            </a:lvl1pPr>
          </a:lstStyle>
          <a:p>
            <a:endParaRPr lang="en-US"/>
          </a:p>
        </p:txBody>
      </p:sp>
      <p:sp>
        <p:nvSpPr>
          <p:cNvPr id="3" name="Date Placeholder 2"/>
          <p:cNvSpPr>
            <a:spLocks noGrp="1"/>
          </p:cNvSpPr>
          <p:nvPr>
            <p:ph type="dt" sz="quarter" idx="1"/>
          </p:nvPr>
        </p:nvSpPr>
        <p:spPr>
          <a:xfrm>
            <a:off x="5630891" y="0"/>
            <a:ext cx="4307734" cy="340439"/>
          </a:xfrm>
          <a:prstGeom prst="rect">
            <a:avLst/>
          </a:prstGeom>
        </p:spPr>
        <p:txBody>
          <a:bodyPr vert="horz" lIns="91870" tIns="45935" rIns="91870" bIns="45935" rtlCol="0"/>
          <a:lstStyle>
            <a:lvl1pPr algn="r">
              <a:defRPr sz="1200"/>
            </a:lvl1pPr>
          </a:lstStyle>
          <a:p>
            <a:fld id="{248D9B6A-922B-4647-9F8C-D4D57ECA2EAD}" type="datetimeFigureOut">
              <a:rPr lang="en-US" smtClean="0"/>
              <a:pPr/>
              <a:t>11/24/2015</a:t>
            </a:fld>
            <a:endParaRPr lang="en-US"/>
          </a:p>
        </p:txBody>
      </p:sp>
      <p:sp>
        <p:nvSpPr>
          <p:cNvPr id="4" name="Footer Placeholder 3"/>
          <p:cNvSpPr>
            <a:spLocks noGrp="1"/>
          </p:cNvSpPr>
          <p:nvPr>
            <p:ph type="ftr" sz="quarter" idx="2"/>
          </p:nvPr>
        </p:nvSpPr>
        <p:spPr>
          <a:xfrm>
            <a:off x="0" y="6467168"/>
            <a:ext cx="4307734" cy="340439"/>
          </a:xfrm>
          <a:prstGeom prst="rect">
            <a:avLst/>
          </a:prstGeom>
        </p:spPr>
        <p:txBody>
          <a:bodyPr vert="horz" lIns="91870" tIns="45935" rIns="91870" bIns="45935" rtlCol="0" anchor="b"/>
          <a:lstStyle>
            <a:lvl1pPr algn="l">
              <a:defRPr sz="1200"/>
            </a:lvl1pPr>
          </a:lstStyle>
          <a:p>
            <a:endParaRPr lang="en-US"/>
          </a:p>
        </p:txBody>
      </p:sp>
      <p:sp>
        <p:nvSpPr>
          <p:cNvPr id="5" name="Slide Number Placeholder 4"/>
          <p:cNvSpPr>
            <a:spLocks noGrp="1"/>
          </p:cNvSpPr>
          <p:nvPr>
            <p:ph type="sldNum" sz="quarter" idx="3"/>
          </p:nvPr>
        </p:nvSpPr>
        <p:spPr>
          <a:xfrm>
            <a:off x="5630891" y="6467168"/>
            <a:ext cx="4307734" cy="340439"/>
          </a:xfrm>
          <a:prstGeom prst="rect">
            <a:avLst/>
          </a:prstGeom>
        </p:spPr>
        <p:txBody>
          <a:bodyPr vert="horz" lIns="91870" tIns="45935" rIns="91870" bIns="45935" rtlCol="0" anchor="b"/>
          <a:lstStyle>
            <a:lvl1pPr algn="r">
              <a:defRPr sz="1200"/>
            </a:lvl1pPr>
          </a:lstStyle>
          <a:p>
            <a:fld id="{D1682A96-A16E-467C-9CAB-7FCA4E39582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7734" cy="340439"/>
          </a:xfrm>
          <a:prstGeom prst="rect">
            <a:avLst/>
          </a:prstGeom>
        </p:spPr>
        <p:txBody>
          <a:bodyPr vert="horz" lIns="91870" tIns="45935" rIns="91870" bIns="45935" rtlCol="0"/>
          <a:lstStyle>
            <a:lvl1pPr algn="l">
              <a:defRPr sz="1200"/>
            </a:lvl1pPr>
          </a:lstStyle>
          <a:p>
            <a:endParaRPr lang="en-US"/>
          </a:p>
        </p:txBody>
      </p:sp>
      <p:sp>
        <p:nvSpPr>
          <p:cNvPr id="3" name="Date Placeholder 2"/>
          <p:cNvSpPr>
            <a:spLocks noGrp="1"/>
          </p:cNvSpPr>
          <p:nvPr>
            <p:ph type="dt" idx="1"/>
          </p:nvPr>
        </p:nvSpPr>
        <p:spPr>
          <a:xfrm>
            <a:off x="5630891" y="0"/>
            <a:ext cx="4307734" cy="340439"/>
          </a:xfrm>
          <a:prstGeom prst="rect">
            <a:avLst/>
          </a:prstGeom>
        </p:spPr>
        <p:txBody>
          <a:bodyPr vert="horz" lIns="91870" tIns="45935" rIns="91870" bIns="45935" rtlCol="0"/>
          <a:lstStyle>
            <a:lvl1pPr algn="r">
              <a:defRPr sz="1200"/>
            </a:lvl1pPr>
          </a:lstStyle>
          <a:p>
            <a:fld id="{040FB22E-E407-465E-A60B-5C19609AAE71}" type="datetimeFigureOut">
              <a:rPr lang="en-US" smtClean="0"/>
              <a:pPr/>
              <a:t>11/24/2015</a:t>
            </a:fld>
            <a:endParaRPr lang="en-US"/>
          </a:p>
        </p:txBody>
      </p:sp>
      <p:sp>
        <p:nvSpPr>
          <p:cNvPr id="4" name="Slide Image Placeholder 3"/>
          <p:cNvSpPr>
            <a:spLocks noGrp="1" noRot="1" noChangeAspect="1"/>
          </p:cNvSpPr>
          <p:nvPr>
            <p:ph type="sldImg" idx="2"/>
          </p:nvPr>
        </p:nvSpPr>
        <p:spPr>
          <a:xfrm>
            <a:off x="3268663" y="511175"/>
            <a:ext cx="3403600" cy="2552700"/>
          </a:xfrm>
          <a:prstGeom prst="rect">
            <a:avLst/>
          </a:prstGeom>
          <a:noFill/>
          <a:ln w="12700">
            <a:solidFill>
              <a:prstClr val="black"/>
            </a:solidFill>
          </a:ln>
        </p:spPr>
        <p:txBody>
          <a:bodyPr vert="horz" lIns="91870" tIns="45935" rIns="91870" bIns="45935" rtlCol="0" anchor="ctr"/>
          <a:lstStyle/>
          <a:p>
            <a:endParaRPr lang="en-US"/>
          </a:p>
        </p:txBody>
      </p:sp>
      <p:sp>
        <p:nvSpPr>
          <p:cNvPr id="5" name="Notes Placeholder 4"/>
          <p:cNvSpPr>
            <a:spLocks noGrp="1"/>
          </p:cNvSpPr>
          <p:nvPr>
            <p:ph type="body" sz="quarter" idx="3"/>
          </p:nvPr>
        </p:nvSpPr>
        <p:spPr>
          <a:xfrm>
            <a:off x="994093" y="3234175"/>
            <a:ext cx="7952740" cy="3063955"/>
          </a:xfrm>
          <a:prstGeom prst="rect">
            <a:avLst/>
          </a:prstGeom>
        </p:spPr>
        <p:txBody>
          <a:bodyPr vert="horz" lIns="91870" tIns="45935" rIns="91870" bIns="4593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467168"/>
            <a:ext cx="4307734" cy="340439"/>
          </a:xfrm>
          <a:prstGeom prst="rect">
            <a:avLst/>
          </a:prstGeom>
        </p:spPr>
        <p:txBody>
          <a:bodyPr vert="horz" lIns="91870" tIns="45935" rIns="91870" bIns="45935" rtlCol="0" anchor="b"/>
          <a:lstStyle>
            <a:lvl1pPr algn="l">
              <a:defRPr sz="1200"/>
            </a:lvl1pPr>
          </a:lstStyle>
          <a:p>
            <a:endParaRPr lang="en-US"/>
          </a:p>
        </p:txBody>
      </p:sp>
      <p:sp>
        <p:nvSpPr>
          <p:cNvPr id="7" name="Slide Number Placeholder 6"/>
          <p:cNvSpPr>
            <a:spLocks noGrp="1"/>
          </p:cNvSpPr>
          <p:nvPr>
            <p:ph type="sldNum" sz="quarter" idx="5"/>
          </p:nvPr>
        </p:nvSpPr>
        <p:spPr>
          <a:xfrm>
            <a:off x="5630891" y="6467168"/>
            <a:ext cx="4307734" cy="340439"/>
          </a:xfrm>
          <a:prstGeom prst="rect">
            <a:avLst/>
          </a:prstGeom>
        </p:spPr>
        <p:txBody>
          <a:bodyPr vert="horz" lIns="91870" tIns="45935" rIns="91870" bIns="45935" rtlCol="0" anchor="b"/>
          <a:lstStyle>
            <a:lvl1pPr algn="r">
              <a:defRPr sz="1200"/>
            </a:lvl1pPr>
          </a:lstStyle>
          <a:p>
            <a:fld id="{4AC5843C-5C10-4F54-8E2F-537B9BD83B6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D73DE9B3-B671-4F65-90E2-6B5C5F7AA8DD}" type="slidenum">
              <a:rPr lang="en-IE" smtClean="0">
                <a:solidFill>
                  <a:prstClr val="black"/>
                </a:solidFill>
              </a:rPr>
              <a:pPr/>
              <a:t>3</a:t>
            </a:fld>
            <a:endParaRPr lang="en-IE">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ln/>
        </p:spPr>
      </p:sp>
      <p:sp>
        <p:nvSpPr>
          <p:cNvPr id="171011" name="Notes Placeholder 2"/>
          <p:cNvSpPr>
            <a:spLocks noGrp="1"/>
          </p:cNvSpPr>
          <p:nvPr>
            <p:ph type="body" idx="1"/>
          </p:nvPr>
        </p:nvSpPr>
        <p:spPr>
          <a:noFill/>
          <a:ln/>
        </p:spPr>
        <p:txBody>
          <a:bodyPr/>
          <a:lstStyle/>
          <a:p>
            <a:endParaRPr lang="en-US" dirty="0" smtClean="0">
              <a:latin typeface="Arial" charset="0"/>
            </a:endParaRPr>
          </a:p>
        </p:txBody>
      </p:sp>
      <p:sp>
        <p:nvSpPr>
          <p:cNvPr id="171012" name="Slide Number Placeholder 3"/>
          <p:cNvSpPr>
            <a:spLocks noGrp="1"/>
          </p:cNvSpPr>
          <p:nvPr>
            <p:ph type="sldNum" sz="quarter" idx="5"/>
          </p:nvPr>
        </p:nvSpPr>
        <p:spPr>
          <a:noFill/>
        </p:spPr>
        <p:txBody>
          <a:bodyPr/>
          <a:lstStyle/>
          <a:p>
            <a:fld id="{9D52890A-BE2D-4930-A97B-867F34ED4295}" type="slidenum">
              <a:rPr lang="pl-PL" smtClean="0">
                <a:latin typeface="Arial" charset="0"/>
              </a:rPr>
              <a:pPr/>
              <a:t>28</a:t>
            </a:fld>
            <a:endParaRPr lang="pl-PL"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3" name="Notes Placeholder 2"/>
          <p:cNvSpPr>
            <a:spLocks noGrp="1"/>
          </p:cNvSpPr>
          <p:nvPr>
            <p:ph type="body" idx="1"/>
          </p:nvPr>
        </p:nvSpPr>
        <p:spPr bwMode="auto">
          <a:noFill/>
        </p:spPr>
        <p:txBody>
          <a:bodyPr wrap="square" numCol="1" anchor="t" anchorCtr="0" compatLnSpc="1">
            <a:prstTxWarp prst="textNoShape">
              <a:avLst/>
            </a:prstTxWarp>
          </a:bodyPr>
          <a:lstStyle/>
          <a:p>
            <a:pPr marL="228080" indent="-228080">
              <a:spcBef>
                <a:spcPct val="0"/>
              </a:spcBef>
            </a:pPr>
            <a:endParaRPr lang="en-IE" dirty="0" smtClean="0"/>
          </a:p>
        </p:txBody>
      </p:sp>
      <p:sp>
        <p:nvSpPr>
          <p:cNvPr id="10244" name="Slide Number Placeholder 3"/>
          <p:cNvSpPr txBox="1">
            <a:spLocks noGrp="1"/>
          </p:cNvSpPr>
          <p:nvPr/>
        </p:nvSpPr>
        <p:spPr bwMode="auto">
          <a:xfrm>
            <a:off x="5629869" y="6467370"/>
            <a:ext cx="4308737" cy="340331"/>
          </a:xfrm>
          <a:prstGeom prst="rect">
            <a:avLst/>
          </a:prstGeom>
          <a:noFill/>
          <a:ln w="9525">
            <a:noFill/>
            <a:miter lim="800000"/>
            <a:headEnd/>
            <a:tailEnd/>
          </a:ln>
        </p:spPr>
        <p:txBody>
          <a:bodyPr lIns="91857" tIns="45929" rIns="91857" bIns="45929" anchor="b"/>
          <a:lstStyle/>
          <a:p>
            <a:pPr algn="r"/>
            <a:fld id="{2E9A260F-FEDB-461E-AD41-CB73CA3FF6BA}" type="slidenum">
              <a:rPr lang="en-IE" sz="1200">
                <a:latin typeface="Calibri" pitchFamily="34" charset="0"/>
              </a:rPr>
              <a:pPr algn="r"/>
              <a:t>29</a:t>
            </a:fld>
            <a:endParaRPr lang="en-IE" sz="1200" dirty="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p:spPr>
      </p:sp>
      <p:sp>
        <p:nvSpPr>
          <p:cNvPr id="11267" name="Notes Placeholder 2"/>
          <p:cNvSpPr>
            <a:spLocks noGrp="1"/>
          </p:cNvSpPr>
          <p:nvPr>
            <p:ph type="body" idx="1"/>
          </p:nvPr>
        </p:nvSpPr>
        <p:spPr bwMode="auto">
          <a:noFill/>
        </p:spPr>
        <p:txBody>
          <a:bodyPr wrap="square" numCol="1" anchor="t" anchorCtr="0" compatLnSpc="1">
            <a:prstTxWarp prst="textNoShape">
              <a:avLst/>
            </a:prstTxWarp>
          </a:bodyPr>
          <a:lstStyle/>
          <a:p>
            <a:pPr marL="228080" indent="-228080">
              <a:spcBef>
                <a:spcPct val="0"/>
              </a:spcBef>
            </a:pPr>
            <a:endParaRPr lang="en-IE" dirty="0" smtClean="0"/>
          </a:p>
        </p:txBody>
      </p:sp>
      <p:sp>
        <p:nvSpPr>
          <p:cNvPr id="3379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9A526C-D67D-4D46-B2D2-20C21DB317BD}" type="slidenum">
              <a:rPr lang="en-IE" smtClean="0">
                <a:cs typeface="Arial" charset="0"/>
              </a:rPr>
              <a:pPr fontAlgn="base">
                <a:spcBef>
                  <a:spcPct val="0"/>
                </a:spcBef>
                <a:spcAft>
                  <a:spcPct val="0"/>
                </a:spcAft>
                <a:defRPr/>
              </a:pPr>
              <a:t>30</a:t>
            </a:fld>
            <a:endParaRPr lang="en-IE" smtClean="0">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p:spPr>
      </p:sp>
      <p:sp>
        <p:nvSpPr>
          <p:cNvPr id="11267" name="Notes Placeholder 2"/>
          <p:cNvSpPr>
            <a:spLocks noGrp="1"/>
          </p:cNvSpPr>
          <p:nvPr>
            <p:ph type="body" idx="1"/>
          </p:nvPr>
        </p:nvSpPr>
        <p:spPr bwMode="auto">
          <a:noFill/>
        </p:spPr>
        <p:txBody>
          <a:bodyPr wrap="square" numCol="1" anchor="t" anchorCtr="0" compatLnSpc="1">
            <a:prstTxWarp prst="textNoShape">
              <a:avLst/>
            </a:prstTxWarp>
          </a:bodyPr>
          <a:lstStyle/>
          <a:p>
            <a:pPr marL="228080" indent="-228080">
              <a:spcBef>
                <a:spcPct val="0"/>
              </a:spcBef>
            </a:pPr>
            <a:endParaRPr lang="en-IE" dirty="0" smtClean="0"/>
          </a:p>
        </p:txBody>
      </p:sp>
      <p:sp>
        <p:nvSpPr>
          <p:cNvPr id="3379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9A526C-D67D-4D46-B2D2-20C21DB317BD}" type="slidenum">
              <a:rPr lang="en-IE" smtClean="0">
                <a:cs typeface="Arial" charset="0"/>
              </a:rPr>
              <a:pPr fontAlgn="base">
                <a:spcBef>
                  <a:spcPct val="0"/>
                </a:spcBef>
                <a:spcAft>
                  <a:spcPct val="0"/>
                </a:spcAft>
                <a:defRPr/>
              </a:pPr>
              <a:t>31</a:t>
            </a:fld>
            <a:endParaRPr lang="en-IE" smtClean="0">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p:spPr>
      </p:sp>
      <p:sp>
        <p:nvSpPr>
          <p:cNvPr id="11267" name="Notes Placeholder 2"/>
          <p:cNvSpPr>
            <a:spLocks noGrp="1"/>
          </p:cNvSpPr>
          <p:nvPr>
            <p:ph type="body" idx="1"/>
          </p:nvPr>
        </p:nvSpPr>
        <p:spPr bwMode="auto">
          <a:noFill/>
        </p:spPr>
        <p:txBody>
          <a:bodyPr wrap="square" numCol="1" anchor="t" anchorCtr="0" compatLnSpc="1">
            <a:prstTxWarp prst="textNoShape">
              <a:avLst/>
            </a:prstTxWarp>
          </a:bodyPr>
          <a:lstStyle/>
          <a:p>
            <a:pPr marL="228080" indent="-228080">
              <a:spcBef>
                <a:spcPct val="0"/>
              </a:spcBef>
            </a:pPr>
            <a:endParaRPr lang="en-IE" dirty="0" smtClean="0"/>
          </a:p>
        </p:txBody>
      </p:sp>
      <p:sp>
        <p:nvSpPr>
          <p:cNvPr id="3379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9A526C-D67D-4D46-B2D2-20C21DB317BD}" type="slidenum">
              <a:rPr lang="en-IE" smtClean="0">
                <a:cs typeface="Arial" charset="0"/>
              </a:rPr>
              <a:pPr fontAlgn="base">
                <a:spcBef>
                  <a:spcPct val="0"/>
                </a:spcBef>
                <a:spcAft>
                  <a:spcPct val="0"/>
                </a:spcAft>
                <a:defRPr/>
              </a:pPr>
              <a:t>32</a:t>
            </a:fld>
            <a:endParaRPr lang="en-IE" smtClean="0">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p:spPr>
      </p:sp>
      <p:sp>
        <p:nvSpPr>
          <p:cNvPr id="11267" name="Notes Placeholder 2"/>
          <p:cNvSpPr>
            <a:spLocks noGrp="1"/>
          </p:cNvSpPr>
          <p:nvPr>
            <p:ph type="body" idx="1"/>
          </p:nvPr>
        </p:nvSpPr>
        <p:spPr bwMode="auto">
          <a:noFill/>
        </p:spPr>
        <p:txBody>
          <a:bodyPr wrap="square" numCol="1" anchor="t" anchorCtr="0" compatLnSpc="1">
            <a:prstTxWarp prst="textNoShape">
              <a:avLst/>
            </a:prstTxWarp>
          </a:bodyPr>
          <a:lstStyle/>
          <a:p>
            <a:pPr marL="228080" indent="-228080">
              <a:spcBef>
                <a:spcPct val="0"/>
              </a:spcBef>
            </a:pPr>
            <a:endParaRPr lang="en-IE" dirty="0" smtClean="0"/>
          </a:p>
        </p:txBody>
      </p:sp>
      <p:sp>
        <p:nvSpPr>
          <p:cNvPr id="3379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9A526C-D67D-4D46-B2D2-20C21DB317BD}" type="slidenum">
              <a:rPr lang="en-IE" smtClean="0">
                <a:cs typeface="Arial" charset="0"/>
              </a:rPr>
              <a:pPr fontAlgn="base">
                <a:spcBef>
                  <a:spcPct val="0"/>
                </a:spcBef>
                <a:spcAft>
                  <a:spcPct val="0"/>
                </a:spcAft>
                <a:defRPr/>
              </a:pPr>
              <a:t>33</a:t>
            </a:fld>
            <a:endParaRPr lang="en-IE" smtClean="0">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p:spPr>
      </p:sp>
      <p:sp>
        <p:nvSpPr>
          <p:cNvPr id="11267" name="Notes Placeholder 2"/>
          <p:cNvSpPr>
            <a:spLocks noGrp="1"/>
          </p:cNvSpPr>
          <p:nvPr>
            <p:ph type="body" idx="1"/>
          </p:nvPr>
        </p:nvSpPr>
        <p:spPr bwMode="auto">
          <a:noFill/>
        </p:spPr>
        <p:txBody>
          <a:bodyPr wrap="square" numCol="1" anchor="t" anchorCtr="0" compatLnSpc="1">
            <a:prstTxWarp prst="textNoShape">
              <a:avLst/>
            </a:prstTxWarp>
          </a:bodyPr>
          <a:lstStyle/>
          <a:p>
            <a:pPr marL="228080" indent="-228080">
              <a:spcBef>
                <a:spcPct val="0"/>
              </a:spcBef>
            </a:pPr>
            <a:endParaRPr lang="en-IE" dirty="0" smtClean="0"/>
          </a:p>
        </p:txBody>
      </p:sp>
      <p:sp>
        <p:nvSpPr>
          <p:cNvPr id="3379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9A526C-D67D-4D46-B2D2-20C21DB317BD}" type="slidenum">
              <a:rPr lang="en-IE" smtClean="0">
                <a:cs typeface="Arial" charset="0"/>
              </a:rPr>
              <a:pPr fontAlgn="base">
                <a:spcBef>
                  <a:spcPct val="0"/>
                </a:spcBef>
                <a:spcAft>
                  <a:spcPct val="0"/>
                </a:spcAft>
                <a:defRPr/>
              </a:pPr>
              <a:t>34</a:t>
            </a:fld>
            <a:endParaRPr lang="en-IE" smtClean="0">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20000"/>
          </a:bodyPr>
          <a:lstStyle/>
          <a:p>
            <a:pPr marL="229642" indent="-229642">
              <a:defRPr/>
            </a:pPr>
            <a:endParaRPr lang="en-IE" dirty="0"/>
          </a:p>
        </p:txBody>
      </p:sp>
      <p:sp>
        <p:nvSpPr>
          <p:cNvPr id="3584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361A4DF-3748-477C-9352-CB1408009BE5}" type="slidenum">
              <a:rPr lang="en-IE" smtClean="0">
                <a:cs typeface="Arial" charset="0"/>
              </a:rPr>
              <a:pPr fontAlgn="base">
                <a:spcBef>
                  <a:spcPct val="0"/>
                </a:spcBef>
                <a:spcAft>
                  <a:spcPct val="0"/>
                </a:spcAft>
                <a:defRPr/>
              </a:pPr>
              <a:t>35</a:t>
            </a:fld>
            <a:endParaRPr lang="en-IE" smtClean="0">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marL="228080" indent="-228080">
              <a:spcBef>
                <a:spcPct val="0"/>
              </a:spcBef>
            </a:pPr>
            <a:endParaRPr lang="en-IE" dirty="0" smtClean="0"/>
          </a:p>
        </p:txBody>
      </p:sp>
      <p:sp>
        <p:nvSpPr>
          <p:cNvPr id="14340" name="Slide Number Placeholder 3"/>
          <p:cNvSpPr txBox="1">
            <a:spLocks noGrp="1"/>
          </p:cNvSpPr>
          <p:nvPr/>
        </p:nvSpPr>
        <p:spPr bwMode="auto">
          <a:xfrm>
            <a:off x="5629869" y="6467370"/>
            <a:ext cx="4308737" cy="340331"/>
          </a:xfrm>
          <a:prstGeom prst="rect">
            <a:avLst/>
          </a:prstGeom>
          <a:noFill/>
          <a:ln w="9525">
            <a:noFill/>
            <a:miter lim="800000"/>
            <a:headEnd/>
            <a:tailEnd/>
          </a:ln>
        </p:spPr>
        <p:txBody>
          <a:bodyPr lIns="91857" tIns="45929" rIns="91857" bIns="45929" anchor="b"/>
          <a:lstStyle/>
          <a:p>
            <a:pPr algn="r"/>
            <a:fld id="{B0067679-B1CB-43DA-8480-8E40176163D0}" type="slidenum">
              <a:rPr lang="en-IE" sz="1200">
                <a:latin typeface="Calibri" pitchFamily="34" charset="0"/>
              </a:rPr>
              <a:pPr algn="r"/>
              <a:t>36</a:t>
            </a:fld>
            <a:endParaRPr lang="en-IE" sz="1200" dirty="0">
              <a:latin typeface="Calibri"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marL="228080" indent="-228080">
              <a:spcBef>
                <a:spcPct val="0"/>
              </a:spcBef>
            </a:pPr>
            <a:endParaRPr lang="en-IE" dirty="0" smtClean="0"/>
          </a:p>
        </p:txBody>
      </p:sp>
      <p:sp>
        <p:nvSpPr>
          <p:cNvPr id="14340" name="Slide Number Placeholder 3"/>
          <p:cNvSpPr txBox="1">
            <a:spLocks noGrp="1"/>
          </p:cNvSpPr>
          <p:nvPr/>
        </p:nvSpPr>
        <p:spPr bwMode="auto">
          <a:xfrm>
            <a:off x="5629869" y="6467370"/>
            <a:ext cx="4308737" cy="340331"/>
          </a:xfrm>
          <a:prstGeom prst="rect">
            <a:avLst/>
          </a:prstGeom>
          <a:noFill/>
          <a:ln w="9525">
            <a:noFill/>
            <a:miter lim="800000"/>
            <a:headEnd/>
            <a:tailEnd/>
          </a:ln>
        </p:spPr>
        <p:txBody>
          <a:bodyPr lIns="91857" tIns="45929" rIns="91857" bIns="45929" anchor="b"/>
          <a:lstStyle/>
          <a:p>
            <a:pPr algn="r"/>
            <a:fld id="{B0067679-B1CB-43DA-8480-8E40176163D0}" type="slidenum">
              <a:rPr lang="en-IE" sz="1200">
                <a:latin typeface="Calibri" pitchFamily="34" charset="0"/>
              </a:rPr>
              <a:pPr algn="r"/>
              <a:t>37</a:t>
            </a:fld>
            <a:endParaRPr lang="en-IE" sz="1200" dirty="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0B0D9BF-6D8F-4469-A8D1-8CC4C63B346E}" type="slidenum">
              <a:rPr lang="pl-PL" smtClean="0"/>
              <a:pPr>
                <a:defRPr/>
              </a:pPr>
              <a:t>4</a:t>
            </a:fld>
            <a:endParaRPr lang="pl-PL"/>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marL="228080" indent="-228080">
              <a:spcBef>
                <a:spcPct val="0"/>
              </a:spcBef>
            </a:pPr>
            <a:endParaRPr lang="en-IE" dirty="0" smtClean="0"/>
          </a:p>
        </p:txBody>
      </p:sp>
      <p:sp>
        <p:nvSpPr>
          <p:cNvPr id="14340" name="Slide Number Placeholder 3"/>
          <p:cNvSpPr txBox="1">
            <a:spLocks noGrp="1"/>
          </p:cNvSpPr>
          <p:nvPr/>
        </p:nvSpPr>
        <p:spPr bwMode="auto">
          <a:xfrm>
            <a:off x="5629869" y="6467370"/>
            <a:ext cx="4308737" cy="340331"/>
          </a:xfrm>
          <a:prstGeom prst="rect">
            <a:avLst/>
          </a:prstGeom>
          <a:noFill/>
          <a:ln w="9525">
            <a:noFill/>
            <a:miter lim="800000"/>
            <a:headEnd/>
            <a:tailEnd/>
          </a:ln>
        </p:spPr>
        <p:txBody>
          <a:bodyPr lIns="91857" tIns="45929" rIns="91857" bIns="45929" anchor="b"/>
          <a:lstStyle/>
          <a:p>
            <a:pPr algn="r"/>
            <a:fld id="{B0067679-B1CB-43DA-8480-8E40176163D0}" type="slidenum">
              <a:rPr lang="en-IE" sz="1200">
                <a:latin typeface="Calibri" pitchFamily="34" charset="0"/>
              </a:rPr>
              <a:pPr algn="r"/>
              <a:t>38</a:t>
            </a:fld>
            <a:endParaRPr lang="en-IE" sz="1200" dirty="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smtClean="0">
              <a:latin typeface="Arial" pitchFamily="34" charset="0"/>
            </a:endParaRPr>
          </a:p>
        </p:txBody>
      </p:sp>
      <p:sp>
        <p:nvSpPr>
          <p:cNvPr id="4" name="Slide Number Placeholder 3"/>
          <p:cNvSpPr>
            <a:spLocks noGrp="1"/>
          </p:cNvSpPr>
          <p:nvPr>
            <p:ph type="sldNum" sz="quarter" idx="10"/>
          </p:nvPr>
        </p:nvSpPr>
        <p:spPr/>
        <p:txBody>
          <a:bodyPr/>
          <a:lstStyle/>
          <a:p>
            <a:pPr>
              <a:defRPr/>
            </a:pPr>
            <a:fld id="{70B0D9BF-6D8F-4469-A8D1-8CC4C63B346E}" type="slidenum">
              <a:rPr lang="pl-PL" smtClean="0">
                <a:solidFill>
                  <a:prstClr val="black"/>
                </a:solidFill>
              </a:rPr>
              <a:pPr>
                <a:defRPr/>
              </a:pPr>
              <a:t>5</a:t>
            </a:fld>
            <a:endParaRPr lang="pl-PL">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baseline="0" dirty="0" smtClean="0"/>
          </a:p>
        </p:txBody>
      </p:sp>
      <p:sp>
        <p:nvSpPr>
          <p:cNvPr id="4" name="Slide Number Placeholder 3"/>
          <p:cNvSpPr>
            <a:spLocks noGrp="1"/>
          </p:cNvSpPr>
          <p:nvPr>
            <p:ph type="sldNum" sz="quarter" idx="10"/>
          </p:nvPr>
        </p:nvSpPr>
        <p:spPr/>
        <p:txBody>
          <a:bodyPr/>
          <a:lstStyle/>
          <a:p>
            <a:fld id="{4AC5843C-5C10-4F54-8E2F-537B9BD83B67}"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B2456915-44B0-42EA-A4B2-0162FAFFEE94}" type="slidenum">
              <a:rPr lang="pl-PL" smtClean="0">
                <a:latin typeface="Arial" charset="0"/>
                <a:ea typeface="ヒラギノ角ゴ Pro W3" pitchFamily="68" charset="-128"/>
              </a:rPr>
              <a:pPr/>
              <a:t>7</a:t>
            </a:fld>
            <a:endParaRPr lang="pl-PL" smtClean="0">
              <a:latin typeface="Arial" charset="0"/>
              <a:ea typeface="ヒラギノ角ゴ Pro W3" pitchFamily="68" charset="-128"/>
            </a:endParaRPr>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xfrm>
            <a:off x="1325914" y="3236335"/>
            <a:ext cx="7289100" cy="3062104"/>
          </a:xfrm>
          <a:noFill/>
          <a:ln/>
        </p:spPr>
        <p:txBody>
          <a:bodyPr/>
          <a:lstStyle/>
          <a:p>
            <a:pPr eaLnBrk="1" hangingPunct="1"/>
            <a:endParaRPr lang="en-US" smtClean="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D73DE9B3-B671-4F65-90E2-6B5C5F7AA8DD}" type="slidenum">
              <a:rPr lang="en-IE" smtClean="0"/>
              <a:pPr/>
              <a:t>9</a:t>
            </a:fld>
            <a:endParaRPr lang="en-I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hdr" sz="quarter"/>
          </p:nvPr>
        </p:nvSpPr>
        <p:spPr>
          <a:noFill/>
        </p:spPr>
        <p:txBody>
          <a:bodyPr/>
          <a:lstStyle/>
          <a:p>
            <a:r>
              <a:rPr lang="en-US" smtClean="0">
                <a:latin typeface="Arial" charset="0"/>
                <a:ea typeface="ヒラギノ角ゴ Pro W3" pitchFamily="68" charset="-128"/>
              </a:rPr>
              <a:t>CONFIDENTIAL.                                                    NOT FOR CIRCULATION.</a:t>
            </a:r>
          </a:p>
        </p:txBody>
      </p:sp>
      <p:sp>
        <p:nvSpPr>
          <p:cNvPr id="205827" name="Rectangle 2"/>
          <p:cNvSpPr>
            <a:spLocks noGrp="1" noRot="1" noChangeAspect="1" noChangeArrowheads="1" noTextEdit="1"/>
          </p:cNvSpPr>
          <p:nvPr>
            <p:ph type="sldImg"/>
          </p:nvPr>
        </p:nvSpPr>
        <p:spPr>
          <a:ln/>
        </p:spPr>
      </p:sp>
      <p:sp>
        <p:nvSpPr>
          <p:cNvPr id="205828"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hdr" sz="quarter"/>
          </p:nvPr>
        </p:nvSpPr>
        <p:spPr>
          <a:noFill/>
        </p:spPr>
        <p:txBody>
          <a:bodyPr/>
          <a:lstStyle/>
          <a:p>
            <a:r>
              <a:rPr lang="en-US" smtClean="0">
                <a:latin typeface="Arial" charset="0"/>
                <a:ea typeface="ヒラギノ角ゴ Pro W3" pitchFamily="68" charset="-128"/>
              </a:rPr>
              <a:t>CONFIDENTIAL.                                                    NOT FOR CIRCULATION.</a:t>
            </a:r>
          </a:p>
        </p:txBody>
      </p:sp>
      <p:sp>
        <p:nvSpPr>
          <p:cNvPr id="205827" name="Rectangle 2"/>
          <p:cNvSpPr>
            <a:spLocks noGrp="1" noRot="1" noChangeAspect="1" noChangeArrowheads="1" noTextEdit="1"/>
          </p:cNvSpPr>
          <p:nvPr>
            <p:ph type="sldImg"/>
          </p:nvPr>
        </p:nvSpPr>
        <p:spPr>
          <a:ln/>
        </p:spPr>
      </p:sp>
      <p:sp>
        <p:nvSpPr>
          <p:cNvPr id="205828"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4AC5843C-5C10-4F54-8E2F-537B9BD83B67}" type="slidenum">
              <a:rPr lang="en-US" smtClean="0"/>
              <a:pPr/>
              <a:t>21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5" descr="HIQA Cover Slide NEW 2-1.jpg"/>
          <p:cNvPicPr>
            <a:picLocks noChangeAspect="1"/>
          </p:cNvPicPr>
          <p:nvPr userDrawn="1"/>
        </p:nvPicPr>
        <p:blipFill>
          <a:blip r:embed="rId2" cstate="print"/>
          <a:srcRect/>
          <a:stretch>
            <a:fillRect/>
          </a:stretch>
        </p:blipFill>
        <p:spPr bwMode="auto">
          <a:xfrm>
            <a:off x="0" y="12700"/>
            <a:ext cx="9144000" cy="6832600"/>
          </a:xfrm>
          <a:prstGeom prst="rect">
            <a:avLst/>
          </a:prstGeom>
          <a:noFill/>
          <a:ln w="9525">
            <a:noFill/>
            <a:miter lim="800000"/>
            <a:headEnd/>
            <a:tailEnd/>
          </a:ln>
        </p:spPr>
      </p:pic>
      <p:sp>
        <p:nvSpPr>
          <p:cNvPr id="3074" name="Rectangle 2"/>
          <p:cNvSpPr>
            <a:spLocks noGrp="1" noChangeArrowheads="1"/>
          </p:cNvSpPr>
          <p:nvPr>
            <p:ph type="ctrTitle"/>
          </p:nvPr>
        </p:nvSpPr>
        <p:spPr>
          <a:xfrm>
            <a:off x="2414588" y="2276475"/>
            <a:ext cx="6043612" cy="647700"/>
          </a:xfrm>
        </p:spPr>
        <p:txBody>
          <a:bodyPr/>
          <a:lstStyle>
            <a:lvl1pPr>
              <a:spcBef>
                <a:spcPct val="20000"/>
              </a:spcBef>
              <a:defRPr sz="3000"/>
            </a:lvl1pPr>
          </a:lstStyle>
          <a:p>
            <a:r>
              <a:rPr lang="en-US"/>
              <a:t>Title</a:t>
            </a:r>
          </a:p>
        </p:txBody>
      </p:sp>
      <p:sp>
        <p:nvSpPr>
          <p:cNvPr id="3075" name="Rectangle 3"/>
          <p:cNvSpPr>
            <a:spLocks noGrp="1" noChangeArrowheads="1"/>
          </p:cNvSpPr>
          <p:nvPr>
            <p:ph type="subTitle" idx="1"/>
          </p:nvPr>
        </p:nvSpPr>
        <p:spPr>
          <a:xfrm>
            <a:off x="2411413" y="2924175"/>
            <a:ext cx="6048375" cy="2017713"/>
          </a:xfrm>
        </p:spPr>
        <p:txBody>
          <a:bodyPr/>
          <a:lstStyle>
            <a:lvl1pPr>
              <a:defRPr/>
            </a:lvl1pPr>
          </a:lstStyle>
          <a:p>
            <a:r>
              <a:rPr lang="en-US"/>
              <a:t>Subtitle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HIQA NSSBH PPT Background 1.jp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7" descr="Figure 2A Full.jpg"/>
          <p:cNvPicPr>
            <a:picLocks noChangeAspect="1"/>
          </p:cNvPicPr>
          <p:nvPr userDrawn="1"/>
        </p:nvPicPr>
        <p:blipFill>
          <a:blip r:embed="rId3" cstate="print"/>
          <a:srcRect/>
          <a:stretch>
            <a:fillRect/>
          </a:stretch>
        </p:blipFill>
        <p:spPr bwMode="auto">
          <a:xfrm>
            <a:off x="131763" y="92075"/>
            <a:ext cx="6350000" cy="6673850"/>
          </a:xfrm>
          <a:prstGeom prst="rect">
            <a:avLst/>
          </a:prstGeom>
          <a:noFill/>
          <a:ln w="9525">
            <a:noFill/>
            <a:miter lim="800000"/>
            <a:headEnd/>
            <a:tailEnd/>
          </a:ln>
        </p:spPr>
      </p:pic>
      <p:sp>
        <p:nvSpPr>
          <p:cNvPr id="3074" name="Rectangle 2"/>
          <p:cNvSpPr>
            <a:spLocks noGrp="1" noChangeArrowheads="1"/>
          </p:cNvSpPr>
          <p:nvPr>
            <p:ph type="ctrTitle"/>
          </p:nvPr>
        </p:nvSpPr>
        <p:spPr>
          <a:xfrm>
            <a:off x="6372225" y="2420938"/>
            <a:ext cx="2085975" cy="503237"/>
          </a:xfrm>
        </p:spPr>
        <p:txBody>
          <a:bodyPr/>
          <a:lstStyle>
            <a:lvl1pPr>
              <a:spcBef>
                <a:spcPct val="20000"/>
              </a:spcBef>
              <a:defRPr sz="3200"/>
            </a:lvl1pPr>
          </a:lstStyle>
          <a:p>
            <a:r>
              <a:rPr lang="en-US"/>
              <a:t>Title</a:t>
            </a:r>
          </a:p>
        </p:txBody>
      </p:sp>
      <p:sp>
        <p:nvSpPr>
          <p:cNvPr id="3075" name="Rectangle 3"/>
          <p:cNvSpPr>
            <a:spLocks noGrp="1" noChangeArrowheads="1"/>
          </p:cNvSpPr>
          <p:nvPr>
            <p:ph type="subTitle" idx="1"/>
          </p:nvPr>
        </p:nvSpPr>
        <p:spPr>
          <a:xfrm>
            <a:off x="6372225" y="2924175"/>
            <a:ext cx="2087563" cy="2017713"/>
          </a:xfrm>
        </p:spPr>
        <p:txBody>
          <a:bodyPr/>
          <a:lstStyle>
            <a:lvl1pPr>
              <a:defRPr/>
            </a:lvl1pPr>
          </a:lstStyle>
          <a:p>
            <a:r>
              <a:rPr lang="en-US"/>
              <a:t>Subtitle</a:t>
            </a: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23850" y="1125538"/>
            <a:ext cx="3919538"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95788" y="1125538"/>
            <a:ext cx="3921125"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19838" y="260350"/>
            <a:ext cx="1997075" cy="6121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23850" y="260350"/>
            <a:ext cx="5843588" cy="6121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19838" y="333375"/>
            <a:ext cx="1997075" cy="60483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23850" y="333375"/>
            <a:ext cx="5843588" cy="6048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5" descr="HIQA Cover Slide NEW 2-1.jpg"/>
          <p:cNvPicPr>
            <a:picLocks noChangeAspect="1"/>
          </p:cNvPicPr>
          <p:nvPr userDrawn="1"/>
        </p:nvPicPr>
        <p:blipFill>
          <a:blip r:embed="rId2" cstate="print"/>
          <a:srcRect/>
          <a:stretch>
            <a:fillRect/>
          </a:stretch>
        </p:blipFill>
        <p:spPr bwMode="auto">
          <a:xfrm>
            <a:off x="0" y="12700"/>
            <a:ext cx="9144000" cy="6832600"/>
          </a:xfrm>
          <a:prstGeom prst="rect">
            <a:avLst/>
          </a:prstGeom>
          <a:noFill/>
          <a:ln w="9525">
            <a:noFill/>
            <a:miter lim="800000"/>
            <a:headEnd/>
            <a:tailEnd/>
          </a:ln>
        </p:spPr>
      </p:pic>
      <p:sp>
        <p:nvSpPr>
          <p:cNvPr id="3074" name="Rectangle 2"/>
          <p:cNvSpPr>
            <a:spLocks noGrp="1" noChangeArrowheads="1"/>
          </p:cNvSpPr>
          <p:nvPr>
            <p:ph type="ctrTitle"/>
          </p:nvPr>
        </p:nvSpPr>
        <p:spPr>
          <a:xfrm>
            <a:off x="2414588" y="2276475"/>
            <a:ext cx="6043612" cy="647700"/>
          </a:xfrm>
        </p:spPr>
        <p:txBody>
          <a:bodyPr/>
          <a:lstStyle>
            <a:lvl1pPr>
              <a:spcBef>
                <a:spcPct val="20000"/>
              </a:spcBef>
              <a:defRPr sz="3000"/>
            </a:lvl1pPr>
          </a:lstStyle>
          <a:p>
            <a:r>
              <a:rPr lang="en-US"/>
              <a:t>Title</a:t>
            </a:r>
          </a:p>
        </p:txBody>
      </p:sp>
      <p:sp>
        <p:nvSpPr>
          <p:cNvPr id="3075" name="Rectangle 3"/>
          <p:cNvSpPr>
            <a:spLocks noGrp="1" noChangeArrowheads="1"/>
          </p:cNvSpPr>
          <p:nvPr>
            <p:ph type="subTitle" idx="1"/>
          </p:nvPr>
        </p:nvSpPr>
        <p:spPr>
          <a:xfrm>
            <a:off x="2411413" y="2924175"/>
            <a:ext cx="6048375" cy="2017713"/>
          </a:xfrm>
        </p:spPr>
        <p:txBody>
          <a:bodyPr/>
          <a:lstStyle>
            <a:lvl1pPr>
              <a:defRPr/>
            </a:lvl1pPr>
          </a:lstStyle>
          <a:p>
            <a:r>
              <a:rPr lang="en-US"/>
              <a:t>Subtitle</a:t>
            </a: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23850" y="1125538"/>
            <a:ext cx="3919538"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95788" y="1125538"/>
            <a:ext cx="3921125"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HIQA Cover Slide NEW 2-18"/>
          <p:cNvPicPr>
            <a:picLocks noChangeAspect="1" noChangeArrowheads="1"/>
          </p:cNvPicPr>
          <p:nvPr/>
        </p:nvPicPr>
        <p:blipFill>
          <a:blip r:embed="rId2" cstate="print"/>
          <a:srcRect/>
          <a:stretch>
            <a:fillRect/>
          </a:stretch>
        </p:blipFill>
        <p:spPr bwMode="auto">
          <a:xfrm>
            <a:off x="-20638" y="-1588"/>
            <a:ext cx="9185276" cy="6862763"/>
          </a:xfrm>
          <a:prstGeom prst="rect">
            <a:avLst/>
          </a:prstGeom>
          <a:noFill/>
          <a:ln w="9525">
            <a:noFill/>
            <a:miter lim="800000"/>
            <a:headEnd/>
            <a:tailEnd/>
          </a:ln>
        </p:spPr>
      </p:pic>
      <p:sp>
        <p:nvSpPr>
          <p:cNvPr id="7171" name="Rectangle 3"/>
          <p:cNvSpPr>
            <a:spLocks noGrp="1" noChangeArrowheads="1"/>
          </p:cNvSpPr>
          <p:nvPr>
            <p:ph type="ctrTitle"/>
          </p:nvPr>
        </p:nvSpPr>
        <p:spPr>
          <a:xfrm>
            <a:off x="6227763" y="4530725"/>
            <a:ext cx="2305050" cy="769938"/>
          </a:xfrm>
        </p:spPr>
        <p:txBody>
          <a:bodyPr/>
          <a:lstStyle>
            <a:lvl1pPr>
              <a:spcBef>
                <a:spcPct val="20000"/>
              </a:spcBef>
              <a:defRPr/>
            </a:lvl1pPr>
          </a:lstStyle>
          <a:p>
            <a:r>
              <a:rPr lang="en-US"/>
              <a:t>Title</a:t>
            </a:r>
          </a:p>
        </p:txBody>
      </p:sp>
      <p:sp>
        <p:nvSpPr>
          <p:cNvPr id="7172" name="Rectangle 4"/>
          <p:cNvSpPr>
            <a:spLocks noGrp="1" noChangeArrowheads="1"/>
          </p:cNvSpPr>
          <p:nvPr>
            <p:ph type="subTitle" idx="1"/>
          </p:nvPr>
        </p:nvSpPr>
        <p:spPr>
          <a:xfrm>
            <a:off x="6224588" y="5300663"/>
            <a:ext cx="2308225" cy="576262"/>
          </a:xfrm>
        </p:spPr>
        <p:txBody>
          <a:bodyPr/>
          <a:lstStyle>
            <a:lvl1pPr>
              <a:defRPr>
                <a:solidFill>
                  <a:schemeClr val="tx2"/>
                </a:solidFill>
              </a:defRPr>
            </a:lvl1pPr>
          </a:lstStyle>
          <a:p>
            <a:r>
              <a:rPr lang="en-US"/>
              <a:t>Subtitle</a:t>
            </a: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19838" y="260350"/>
            <a:ext cx="1997075" cy="6121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23850" y="260350"/>
            <a:ext cx="5843588" cy="6121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5" descr="HIQA Cover Slide NEW 2-1.jpg"/>
          <p:cNvPicPr>
            <a:picLocks noChangeAspect="1"/>
          </p:cNvPicPr>
          <p:nvPr userDrawn="1"/>
        </p:nvPicPr>
        <p:blipFill>
          <a:blip r:embed="rId2" cstate="print"/>
          <a:srcRect/>
          <a:stretch>
            <a:fillRect/>
          </a:stretch>
        </p:blipFill>
        <p:spPr bwMode="auto">
          <a:xfrm>
            <a:off x="0" y="12700"/>
            <a:ext cx="9144000" cy="6832600"/>
          </a:xfrm>
          <a:prstGeom prst="rect">
            <a:avLst/>
          </a:prstGeom>
          <a:noFill/>
          <a:ln w="9525">
            <a:noFill/>
            <a:miter lim="800000"/>
            <a:headEnd/>
            <a:tailEnd/>
          </a:ln>
        </p:spPr>
      </p:pic>
      <p:sp>
        <p:nvSpPr>
          <p:cNvPr id="3074" name="Rectangle 2"/>
          <p:cNvSpPr>
            <a:spLocks noGrp="1" noChangeArrowheads="1"/>
          </p:cNvSpPr>
          <p:nvPr>
            <p:ph type="ctrTitle"/>
          </p:nvPr>
        </p:nvSpPr>
        <p:spPr>
          <a:xfrm>
            <a:off x="2414588" y="2276475"/>
            <a:ext cx="6043612" cy="647700"/>
          </a:xfrm>
        </p:spPr>
        <p:txBody>
          <a:bodyPr/>
          <a:lstStyle>
            <a:lvl1pPr>
              <a:spcBef>
                <a:spcPct val="20000"/>
              </a:spcBef>
              <a:defRPr sz="3000"/>
            </a:lvl1pPr>
          </a:lstStyle>
          <a:p>
            <a:r>
              <a:rPr lang="en-US"/>
              <a:t>Title</a:t>
            </a:r>
          </a:p>
        </p:txBody>
      </p:sp>
      <p:sp>
        <p:nvSpPr>
          <p:cNvPr id="3075" name="Rectangle 3"/>
          <p:cNvSpPr>
            <a:spLocks noGrp="1" noChangeArrowheads="1"/>
          </p:cNvSpPr>
          <p:nvPr>
            <p:ph type="subTitle" idx="1"/>
          </p:nvPr>
        </p:nvSpPr>
        <p:spPr>
          <a:xfrm>
            <a:off x="2411413" y="2924175"/>
            <a:ext cx="6048375" cy="2017713"/>
          </a:xfrm>
        </p:spPr>
        <p:txBody>
          <a:bodyPr/>
          <a:lstStyle>
            <a:lvl1pPr>
              <a:defRPr/>
            </a:lvl1pPr>
          </a:lstStyle>
          <a:p>
            <a:r>
              <a:rPr lang="en-US"/>
              <a:t>Subtitle</a:t>
            </a: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23850" y="1125538"/>
            <a:ext cx="3919538"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95788" y="1125538"/>
            <a:ext cx="3921125"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19838" y="260350"/>
            <a:ext cx="1997075" cy="6121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23850" y="260350"/>
            <a:ext cx="5843588" cy="6121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23850" y="1125538"/>
            <a:ext cx="3919538"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95788" y="1125538"/>
            <a:ext cx="3921125"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19838" y="260350"/>
            <a:ext cx="1997075" cy="6121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23850" y="260350"/>
            <a:ext cx="5843588" cy="6121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23850" y="1125538"/>
            <a:ext cx="3919538"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95788" y="1125538"/>
            <a:ext cx="3921125"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19838" y="260350"/>
            <a:ext cx="1997075" cy="6121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23850" y="260350"/>
            <a:ext cx="5843588" cy="6121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HIQA Cover Slide NEW 2-8"/>
          <p:cNvPicPr>
            <a:picLocks noChangeAspect="1" noChangeArrowheads="1"/>
          </p:cNvPicPr>
          <p:nvPr/>
        </p:nvPicPr>
        <p:blipFill>
          <a:blip r:embed="rId2" cstate="print"/>
          <a:srcRect/>
          <a:stretch>
            <a:fillRect/>
          </a:stretch>
        </p:blipFill>
        <p:spPr bwMode="auto">
          <a:xfrm>
            <a:off x="-20638" y="-1588"/>
            <a:ext cx="9185276" cy="6862763"/>
          </a:xfrm>
          <a:prstGeom prst="rect">
            <a:avLst/>
          </a:prstGeom>
          <a:noFill/>
          <a:ln w="9525">
            <a:noFill/>
            <a:miter lim="800000"/>
            <a:headEnd/>
            <a:tailEnd/>
          </a:ln>
        </p:spPr>
      </p:pic>
      <p:sp>
        <p:nvSpPr>
          <p:cNvPr id="13315" name="Rectangle 3"/>
          <p:cNvSpPr>
            <a:spLocks noGrp="1" noChangeArrowheads="1"/>
          </p:cNvSpPr>
          <p:nvPr>
            <p:ph type="ctrTitle"/>
          </p:nvPr>
        </p:nvSpPr>
        <p:spPr>
          <a:xfrm>
            <a:off x="6084888" y="4530725"/>
            <a:ext cx="2447925" cy="769938"/>
          </a:xfrm>
        </p:spPr>
        <p:txBody>
          <a:bodyPr/>
          <a:lstStyle>
            <a:lvl1pPr>
              <a:spcBef>
                <a:spcPct val="20000"/>
              </a:spcBef>
              <a:defRPr/>
            </a:lvl1pPr>
          </a:lstStyle>
          <a:p>
            <a:r>
              <a:rPr lang="en-US"/>
              <a:t>Title</a:t>
            </a:r>
          </a:p>
        </p:txBody>
      </p:sp>
      <p:sp>
        <p:nvSpPr>
          <p:cNvPr id="13316" name="Rectangle 4"/>
          <p:cNvSpPr>
            <a:spLocks noGrp="1" noChangeArrowheads="1"/>
          </p:cNvSpPr>
          <p:nvPr>
            <p:ph type="subTitle" idx="1"/>
          </p:nvPr>
        </p:nvSpPr>
        <p:spPr>
          <a:xfrm>
            <a:off x="6084888" y="5300663"/>
            <a:ext cx="2447925" cy="576262"/>
          </a:xfrm>
        </p:spPr>
        <p:txBody>
          <a:bodyPr/>
          <a:lstStyle>
            <a:lvl1pPr>
              <a:defRPr>
                <a:solidFill>
                  <a:srgbClr val="00A8E6"/>
                </a:solidFill>
              </a:defRPr>
            </a:lvl1pPr>
          </a:lstStyle>
          <a:p>
            <a:r>
              <a:rPr lang="en-US"/>
              <a:t>Subtitle</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23850" y="1125538"/>
            <a:ext cx="3919538"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95788" y="1125538"/>
            <a:ext cx="3921125"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23850" y="1125538"/>
            <a:ext cx="3919538"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95788" y="1125538"/>
            <a:ext cx="3921125"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19838" y="260350"/>
            <a:ext cx="1997075" cy="6121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23850" y="260350"/>
            <a:ext cx="5843588" cy="6121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HIQA Cover Slide NEW 2-20"/>
          <p:cNvPicPr>
            <a:picLocks noChangeAspect="1" noChangeArrowheads="1"/>
          </p:cNvPicPr>
          <p:nvPr/>
        </p:nvPicPr>
        <p:blipFill>
          <a:blip r:embed="rId2" cstate="print"/>
          <a:srcRect/>
          <a:stretch>
            <a:fillRect/>
          </a:stretch>
        </p:blipFill>
        <p:spPr bwMode="auto">
          <a:xfrm>
            <a:off x="-20638" y="-1588"/>
            <a:ext cx="9185276" cy="6862763"/>
          </a:xfrm>
          <a:prstGeom prst="rect">
            <a:avLst/>
          </a:prstGeom>
          <a:noFill/>
          <a:ln w="9525">
            <a:noFill/>
            <a:miter lim="800000"/>
            <a:headEnd/>
            <a:tailEnd/>
          </a:ln>
        </p:spPr>
      </p:pic>
      <p:sp>
        <p:nvSpPr>
          <p:cNvPr id="9219" name="Rectangle 3"/>
          <p:cNvSpPr>
            <a:spLocks noGrp="1" noChangeArrowheads="1"/>
          </p:cNvSpPr>
          <p:nvPr>
            <p:ph type="ctrTitle"/>
          </p:nvPr>
        </p:nvSpPr>
        <p:spPr>
          <a:xfrm>
            <a:off x="6156325" y="4530725"/>
            <a:ext cx="2376488" cy="769938"/>
          </a:xfrm>
        </p:spPr>
        <p:txBody>
          <a:bodyPr/>
          <a:lstStyle>
            <a:lvl1pPr>
              <a:spcBef>
                <a:spcPct val="20000"/>
              </a:spcBef>
              <a:defRPr/>
            </a:lvl1pPr>
          </a:lstStyle>
          <a:p>
            <a:r>
              <a:rPr lang="en-US"/>
              <a:t>Title</a:t>
            </a:r>
          </a:p>
        </p:txBody>
      </p:sp>
      <p:sp>
        <p:nvSpPr>
          <p:cNvPr id="9220" name="Rectangle 4"/>
          <p:cNvSpPr>
            <a:spLocks noGrp="1" noChangeArrowheads="1"/>
          </p:cNvSpPr>
          <p:nvPr>
            <p:ph type="subTitle" idx="1"/>
          </p:nvPr>
        </p:nvSpPr>
        <p:spPr>
          <a:xfrm>
            <a:off x="6156325" y="5300663"/>
            <a:ext cx="2376488" cy="576262"/>
          </a:xfrm>
        </p:spPr>
        <p:txBody>
          <a:bodyPr/>
          <a:lstStyle>
            <a:lvl1pPr>
              <a:defRPr>
                <a:solidFill>
                  <a:srgbClr val="01A998"/>
                </a:solidFill>
              </a:defRPr>
            </a:lvl1pPr>
          </a:lstStyle>
          <a:p>
            <a:r>
              <a:rPr lang="en-US"/>
              <a:t>Subtitle</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23850" y="1125538"/>
            <a:ext cx="3919538"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95788" y="1125538"/>
            <a:ext cx="3921125"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19838" y="260350"/>
            <a:ext cx="1997075" cy="6121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23850" y="260350"/>
            <a:ext cx="5843588" cy="6121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HIQA Cover Slide NEW 2-10"/>
          <p:cNvPicPr>
            <a:picLocks noChangeAspect="1" noChangeArrowheads="1"/>
          </p:cNvPicPr>
          <p:nvPr/>
        </p:nvPicPr>
        <p:blipFill>
          <a:blip r:embed="rId2" cstate="print"/>
          <a:srcRect/>
          <a:stretch>
            <a:fillRect/>
          </a:stretch>
        </p:blipFill>
        <p:spPr bwMode="auto">
          <a:xfrm>
            <a:off x="-20638" y="-1588"/>
            <a:ext cx="9185276" cy="6862763"/>
          </a:xfrm>
          <a:prstGeom prst="rect">
            <a:avLst/>
          </a:prstGeom>
          <a:noFill/>
          <a:ln w="9525">
            <a:noFill/>
            <a:miter lim="800000"/>
            <a:headEnd/>
            <a:tailEnd/>
          </a:ln>
        </p:spPr>
      </p:pic>
      <p:sp>
        <p:nvSpPr>
          <p:cNvPr id="15363" name="Rectangle 3"/>
          <p:cNvSpPr>
            <a:spLocks noGrp="1" noChangeArrowheads="1"/>
          </p:cNvSpPr>
          <p:nvPr>
            <p:ph type="ctrTitle"/>
          </p:nvPr>
        </p:nvSpPr>
        <p:spPr>
          <a:xfrm>
            <a:off x="6156325" y="4530725"/>
            <a:ext cx="2376488" cy="769938"/>
          </a:xfrm>
        </p:spPr>
        <p:txBody>
          <a:bodyPr/>
          <a:lstStyle>
            <a:lvl1pPr>
              <a:spcBef>
                <a:spcPct val="20000"/>
              </a:spcBef>
              <a:defRPr/>
            </a:lvl1pPr>
          </a:lstStyle>
          <a:p>
            <a:r>
              <a:rPr lang="en-US"/>
              <a:t>Title</a:t>
            </a:r>
          </a:p>
        </p:txBody>
      </p:sp>
      <p:sp>
        <p:nvSpPr>
          <p:cNvPr id="15364" name="Rectangle 4"/>
          <p:cNvSpPr>
            <a:spLocks noGrp="1" noChangeArrowheads="1"/>
          </p:cNvSpPr>
          <p:nvPr>
            <p:ph type="subTitle" idx="1"/>
          </p:nvPr>
        </p:nvSpPr>
        <p:spPr>
          <a:xfrm>
            <a:off x="6156325" y="5300663"/>
            <a:ext cx="2376488" cy="576262"/>
          </a:xfrm>
        </p:spPr>
        <p:txBody>
          <a:bodyPr/>
          <a:lstStyle>
            <a:lvl1pPr>
              <a:defRPr>
                <a:solidFill>
                  <a:schemeClr val="accent1"/>
                </a:solidFill>
              </a:defRPr>
            </a:lvl1pPr>
          </a:lstStyle>
          <a:p>
            <a:r>
              <a:rPr lang="en-US"/>
              <a:t>Subtitle</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23850" y="1125538"/>
            <a:ext cx="3919538"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95788" y="1125538"/>
            <a:ext cx="3921125"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19838" y="260350"/>
            <a:ext cx="1997075" cy="6121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23850" y="260350"/>
            <a:ext cx="5843588" cy="6121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23850" y="1125538"/>
            <a:ext cx="3919538"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95788" y="1125538"/>
            <a:ext cx="3921125"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19838" y="260350"/>
            <a:ext cx="1997075" cy="6121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23850" y="260350"/>
            <a:ext cx="5843588" cy="6121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23850" y="1125538"/>
            <a:ext cx="3919538"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95788" y="1125538"/>
            <a:ext cx="3921125" cy="5256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19838" y="260350"/>
            <a:ext cx="1997075" cy="6121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23850" y="260350"/>
            <a:ext cx="5843588" cy="6121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ga-I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ga-IE"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AD2650D0-6932-49E3-A8FA-EAA70CDB288B}" type="datetime1">
              <a:rPr lang="en-US"/>
              <a:pPr>
                <a:defRPr/>
              </a:pPr>
              <a:t>11/24/2015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39968C3B-3F5A-472A-8496-7765B4F68331}"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smtClean="0"/>
              <a:t>Click to edit Master title style</a:t>
            </a:r>
            <a:endParaRPr lang="en-US"/>
          </a:p>
        </p:txBody>
      </p:sp>
      <p:sp>
        <p:nvSpPr>
          <p:cNvPr id="3" name="Content Placeholder 2"/>
          <p:cNvSpPr>
            <a:spLocks noGrp="1"/>
          </p:cNvSpPr>
          <p:nvPr>
            <p:ph idx="1"/>
          </p:nvPr>
        </p:nvSpPr>
        <p:spPr/>
        <p:txBody>
          <a:body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1CE5EAD-6571-40FF-83C0-40FB77D6D186}" type="datetime1">
              <a:rPr lang="en-US"/>
              <a:pPr>
                <a:defRPr/>
              </a:pPr>
              <a:t>11/24/2015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348E6133-2111-4430-AD9F-7118627A8E2C}" type="slidenum">
              <a:rPr lang="en-US"/>
              <a:pPr>
                <a:defRPr/>
              </a:pPr>
              <a:t>‹#›</a:t>
            </a:fld>
            <a:endParaRPr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ga-I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ga-IE"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64E97DD-2E42-466F-BDB8-EC1196127F60}" type="datetime1">
              <a:rPr lang="en-US"/>
              <a:pPr>
                <a:defRPr/>
              </a:pPr>
              <a:t>11/24/2015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CC3C1CA-023C-4A88-BC34-03F6B81B8266}" type="slidenum">
              <a:rPr lang="en-US"/>
              <a:pPr>
                <a:defRPr/>
              </a:pPr>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20156DE-0E08-42D3-B3C5-5819BA328C5A}" type="datetime1">
              <a:rPr lang="en-US"/>
              <a:pPr>
                <a:defRPr/>
              </a:pPr>
              <a:t>11/24/2015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5EA79203-6EBD-4D5B-B10F-AF95CB2AB93B}" type="slidenum">
              <a:rPr lang="en-US"/>
              <a:pPr>
                <a:defRPr/>
              </a:pPr>
              <a:t>‹#›</a:t>
            </a:fld>
            <a:endParaRPr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ga-I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ga-I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ga-I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3281A93-A563-4E42-9C7D-89BD2CC9CADD}" type="datetime1">
              <a:rPr lang="en-US"/>
              <a:pPr>
                <a:defRPr/>
              </a:pPr>
              <a:t>11/24/2015</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24F3BC70-3C35-4926-B63B-1926D75EE5EC}" type="slidenum">
              <a:rPr lang="en-US"/>
              <a:pPr>
                <a:defRPr/>
              </a:pPr>
              <a:t>‹#›</a:t>
            </a:fld>
            <a:endParaRPr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453B627-26AD-4DA7-BD65-7CBE5E727DB7}" type="datetime1">
              <a:rPr lang="en-US"/>
              <a:pPr>
                <a:defRPr/>
              </a:pPr>
              <a:t>11/24/2015</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0B991F84-C5D0-41F1-AC1A-C8942368694E}" type="slidenum">
              <a:rPr lang="en-US"/>
              <a:pPr>
                <a:defRPr/>
              </a:pPr>
              <a:t>‹#›</a:t>
            </a:fld>
            <a:endParaRPr 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36A58A7-DF5B-442A-AD82-C1C6A2D265C9}" type="datetime1">
              <a:rPr lang="en-US"/>
              <a:pPr>
                <a:defRPr/>
              </a:pPr>
              <a:t>11/24/2015</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3A4321B7-4218-49F6-9AFF-1F37768564B9}" type="slidenum">
              <a:rPr lang="en-US"/>
              <a:pPr>
                <a:defRPr/>
              </a:pPr>
              <a:t>‹#›</a:t>
            </a:fld>
            <a:endParaRPr 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ga-I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ga-IE"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E5C4015-575B-4408-AACC-EC4F70E0A643}" type="datetime1">
              <a:rPr lang="en-US"/>
              <a:pPr>
                <a:defRPr/>
              </a:pPr>
              <a:t>11/24/2015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7EF8012A-A70F-4982-8F95-78A00A4D2A62}" type="slidenum">
              <a:rPr lang="en-US"/>
              <a:pPr>
                <a:defRPr/>
              </a:pPr>
              <a:t>‹#›</a:t>
            </a:fld>
            <a:endParaRPr 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ga-I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ga-IE"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F720D57-7A80-4B65-AF33-6597A1267CC3}" type="datetime1">
              <a:rPr lang="en-US"/>
              <a:pPr>
                <a:defRPr/>
              </a:pPr>
              <a:t>11/24/2015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13213402-C1C0-4798-8DD3-651AF86B0903}" type="slidenum">
              <a:rPr lang="en-US"/>
              <a:pPr>
                <a:defRPr/>
              </a:pPr>
              <a:t>‹#›</a:t>
            </a:fld>
            <a:endParaRPr 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827C144-897E-4450-B9D7-46CB13A29C40}" type="datetime1">
              <a:rPr lang="en-US"/>
              <a:pPr>
                <a:defRPr/>
              </a:pPr>
              <a:t>11/24/2015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F5F8EEF-894E-4334-B3B6-3BDBD0D9E0FE}" type="slidenum">
              <a:rPr lang="en-US"/>
              <a:pPr>
                <a:defRPr/>
              </a:pPr>
              <a:t>‹#›</a:t>
            </a:fld>
            <a:endParaRPr 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ga-I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2619CD-5FE6-41E3-984F-0FC7A7C17390}" type="datetime1">
              <a:rPr lang="en-US"/>
              <a:pPr>
                <a:defRPr/>
              </a:pPr>
              <a:t>11/24/2015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9B03693-2A5D-41A8-9833-4FBF8DCA69B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4.jpe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jpe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jpe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5.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6.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8.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0.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2.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3.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506" name="Picture 12" descr="HIQA Cover Slide NEW 2-5"/>
          <p:cNvPicPr>
            <a:picLocks noChangeAspect="1" noChangeArrowheads="1"/>
          </p:cNvPicPr>
          <p:nvPr userDrawn="1"/>
        </p:nvPicPr>
        <p:blipFill>
          <a:blip r:embed="rId13" cstate="print"/>
          <a:srcRect/>
          <a:stretch>
            <a:fillRect/>
          </a:stretch>
        </p:blipFill>
        <p:spPr bwMode="auto">
          <a:xfrm>
            <a:off x="-20638" y="-1588"/>
            <a:ext cx="9185276" cy="6862763"/>
          </a:xfrm>
          <a:prstGeom prst="rect">
            <a:avLst/>
          </a:prstGeom>
          <a:noFill/>
          <a:ln w="9525">
            <a:noFill/>
            <a:miter lim="800000"/>
            <a:headEnd/>
            <a:tailEnd/>
          </a:ln>
        </p:spPr>
      </p:pic>
      <p:sp>
        <p:nvSpPr>
          <p:cNvPr id="1032" name="Rectangle 8"/>
          <p:cNvSpPr>
            <a:spLocks noChangeArrowheads="1"/>
          </p:cNvSpPr>
          <p:nvPr userDrawn="1"/>
        </p:nvSpPr>
        <p:spPr bwMode="auto">
          <a:xfrm>
            <a:off x="5867400" y="2420938"/>
            <a:ext cx="2665413" cy="3024187"/>
          </a:xfrm>
          <a:prstGeom prst="rect">
            <a:avLst/>
          </a:prstGeom>
          <a:solidFill>
            <a:schemeClr val="bg1"/>
          </a:solidFill>
          <a:ln w="9525">
            <a:noFill/>
            <a:miter lim="800000"/>
            <a:headEnd/>
            <a:tailEnd/>
          </a:ln>
          <a:effectLst/>
        </p:spPr>
        <p:txBody>
          <a:bodyPr wrap="none" anchor="ctr"/>
          <a:lstStyle/>
          <a:p>
            <a:pPr>
              <a:defRPr/>
            </a:pPr>
            <a:endParaRPr lang="en-IE">
              <a:latin typeface="Arial" pitchFamily="34" charset="0"/>
            </a:endParaRPr>
          </a:p>
        </p:txBody>
      </p:sp>
      <p:sp>
        <p:nvSpPr>
          <p:cNvPr id="21508" name="Rectangle 9"/>
          <p:cNvSpPr>
            <a:spLocks noGrp="1" noChangeArrowheads="1"/>
          </p:cNvSpPr>
          <p:nvPr>
            <p:ph type="title"/>
          </p:nvPr>
        </p:nvSpPr>
        <p:spPr bwMode="auto">
          <a:xfrm>
            <a:off x="323850" y="260350"/>
            <a:ext cx="6408738" cy="588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Title</a:t>
            </a:r>
          </a:p>
        </p:txBody>
      </p:sp>
      <p:sp>
        <p:nvSpPr>
          <p:cNvPr id="21509" name="Rectangle 10"/>
          <p:cNvSpPr>
            <a:spLocks noGrp="1" noChangeArrowheads="1"/>
          </p:cNvSpPr>
          <p:nvPr>
            <p:ph type="body" idx="1"/>
          </p:nvPr>
        </p:nvSpPr>
        <p:spPr bwMode="auto">
          <a:xfrm>
            <a:off x="323850" y="1125538"/>
            <a:ext cx="7993063" cy="52562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Sub Title</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2600">
          <a:solidFill>
            <a:schemeClr val="tx1"/>
          </a:solidFill>
          <a:latin typeface="+mj-lt"/>
          <a:ea typeface="+mj-ea"/>
          <a:cs typeface="+mj-cs"/>
        </a:defRPr>
      </a:lvl1pPr>
      <a:lvl2pPr algn="l" rtl="0" eaLnBrk="0" fontAlgn="base" hangingPunct="0">
        <a:spcBef>
          <a:spcPct val="0"/>
        </a:spcBef>
        <a:spcAft>
          <a:spcPct val="0"/>
        </a:spcAft>
        <a:defRPr sz="2600">
          <a:solidFill>
            <a:schemeClr val="tx1"/>
          </a:solidFill>
          <a:latin typeface="Arial Black" pitchFamily="50" charset="0"/>
          <a:ea typeface="Arial" pitchFamily="50" charset="0"/>
          <a:cs typeface="Arial" pitchFamily="50" charset="0"/>
        </a:defRPr>
      </a:lvl2pPr>
      <a:lvl3pPr algn="l" rtl="0" eaLnBrk="0" fontAlgn="base" hangingPunct="0">
        <a:spcBef>
          <a:spcPct val="0"/>
        </a:spcBef>
        <a:spcAft>
          <a:spcPct val="0"/>
        </a:spcAft>
        <a:defRPr sz="2600">
          <a:solidFill>
            <a:schemeClr val="tx1"/>
          </a:solidFill>
          <a:latin typeface="Arial Black" pitchFamily="50" charset="0"/>
          <a:ea typeface="Arial" pitchFamily="50" charset="0"/>
          <a:cs typeface="Arial" pitchFamily="50" charset="0"/>
        </a:defRPr>
      </a:lvl3pPr>
      <a:lvl4pPr algn="l" rtl="0" eaLnBrk="0" fontAlgn="base" hangingPunct="0">
        <a:spcBef>
          <a:spcPct val="0"/>
        </a:spcBef>
        <a:spcAft>
          <a:spcPct val="0"/>
        </a:spcAft>
        <a:defRPr sz="2600">
          <a:solidFill>
            <a:schemeClr val="tx1"/>
          </a:solidFill>
          <a:latin typeface="Arial Black" pitchFamily="50" charset="0"/>
          <a:ea typeface="Arial" pitchFamily="50" charset="0"/>
          <a:cs typeface="Arial" pitchFamily="50" charset="0"/>
        </a:defRPr>
      </a:lvl4pPr>
      <a:lvl5pPr algn="l" rtl="0" eaLnBrk="0" fontAlgn="base" hangingPunct="0">
        <a:spcBef>
          <a:spcPct val="0"/>
        </a:spcBef>
        <a:spcAft>
          <a:spcPct val="0"/>
        </a:spcAft>
        <a:defRPr sz="2600">
          <a:solidFill>
            <a:schemeClr val="tx1"/>
          </a:solidFill>
          <a:latin typeface="Arial Black" pitchFamily="50" charset="0"/>
          <a:ea typeface="Arial" pitchFamily="50" charset="0"/>
          <a:cs typeface="Arial" pitchFamily="50" charset="0"/>
        </a:defRPr>
      </a:lvl5pPr>
      <a:lvl6pPr marL="457200" algn="l" rtl="0" fontAlgn="base">
        <a:spcBef>
          <a:spcPct val="0"/>
        </a:spcBef>
        <a:spcAft>
          <a:spcPct val="0"/>
        </a:spcAft>
        <a:defRPr sz="2600">
          <a:solidFill>
            <a:schemeClr val="tx1"/>
          </a:solidFill>
          <a:latin typeface="Arial Black" pitchFamily="50" charset="0"/>
          <a:ea typeface="Arial" pitchFamily="50" charset="0"/>
          <a:cs typeface="Arial" pitchFamily="50" charset="0"/>
        </a:defRPr>
      </a:lvl6pPr>
      <a:lvl7pPr marL="914400" algn="l" rtl="0" fontAlgn="base">
        <a:spcBef>
          <a:spcPct val="0"/>
        </a:spcBef>
        <a:spcAft>
          <a:spcPct val="0"/>
        </a:spcAft>
        <a:defRPr sz="2600">
          <a:solidFill>
            <a:schemeClr val="tx1"/>
          </a:solidFill>
          <a:latin typeface="Arial Black" pitchFamily="50" charset="0"/>
          <a:ea typeface="Arial" pitchFamily="50" charset="0"/>
          <a:cs typeface="Arial" pitchFamily="50" charset="0"/>
        </a:defRPr>
      </a:lvl7pPr>
      <a:lvl8pPr marL="1371600" algn="l" rtl="0" fontAlgn="base">
        <a:spcBef>
          <a:spcPct val="0"/>
        </a:spcBef>
        <a:spcAft>
          <a:spcPct val="0"/>
        </a:spcAft>
        <a:defRPr sz="2600">
          <a:solidFill>
            <a:schemeClr val="tx1"/>
          </a:solidFill>
          <a:latin typeface="Arial Black" pitchFamily="50" charset="0"/>
          <a:ea typeface="Arial" pitchFamily="50" charset="0"/>
          <a:cs typeface="Arial" pitchFamily="50" charset="0"/>
        </a:defRPr>
      </a:lvl8pPr>
      <a:lvl9pPr marL="1828800" algn="l" rtl="0" fontAlgn="base">
        <a:spcBef>
          <a:spcPct val="0"/>
        </a:spcBef>
        <a:spcAft>
          <a:spcPct val="0"/>
        </a:spcAft>
        <a:defRPr sz="2600">
          <a:solidFill>
            <a:schemeClr val="tx1"/>
          </a:solidFill>
          <a:latin typeface="Arial Black" pitchFamily="50" charset="0"/>
          <a:ea typeface="Arial" pitchFamily="50" charset="0"/>
          <a:cs typeface="Arial" pitchFamily="50" charset="0"/>
        </a:defRPr>
      </a:lvl9pPr>
    </p:titleStyle>
    <p:bodyStyle>
      <a:lvl1pPr marL="342900" indent="-342900" algn="l" rtl="0" eaLnBrk="0" fontAlgn="base" hangingPunct="0">
        <a:spcBef>
          <a:spcPct val="20000"/>
        </a:spcBef>
        <a:spcAft>
          <a:spcPct val="0"/>
        </a:spcAft>
        <a:buChar char="•"/>
        <a:defRPr sz="2400">
          <a:solidFill>
            <a:srgbClr val="5F5F5F"/>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a:solidFill>
            <a:schemeClr val="tx1"/>
          </a:solidFill>
          <a:latin typeface="+mn-lt"/>
          <a:ea typeface="+mn-ea"/>
          <a:cs typeface="+mn-cs"/>
        </a:defRPr>
      </a:lvl5pPr>
      <a:lvl6pPr marL="2514600" indent="-228600" algn="l" rtl="0" fontAlgn="base">
        <a:spcBef>
          <a:spcPct val="20000"/>
        </a:spcBef>
        <a:spcAft>
          <a:spcPct val="0"/>
        </a:spcAft>
        <a:buChar char="»"/>
        <a:defRPr sz="1600">
          <a:solidFill>
            <a:schemeClr val="tx1"/>
          </a:solidFill>
          <a:latin typeface="+mn-lt"/>
          <a:ea typeface="+mn-ea"/>
          <a:cs typeface="+mn-cs"/>
        </a:defRPr>
      </a:lvl6pPr>
      <a:lvl7pPr marL="2971800" indent="-228600" algn="l" rtl="0" fontAlgn="base">
        <a:spcBef>
          <a:spcPct val="20000"/>
        </a:spcBef>
        <a:spcAft>
          <a:spcPct val="0"/>
        </a:spcAft>
        <a:buChar char="»"/>
        <a:defRPr sz="1600">
          <a:solidFill>
            <a:schemeClr val="tx1"/>
          </a:solidFill>
          <a:latin typeface="+mn-lt"/>
          <a:ea typeface="+mn-ea"/>
          <a:cs typeface="+mn-cs"/>
        </a:defRPr>
      </a:lvl7pPr>
      <a:lvl8pPr marL="3429000" indent="-228600" algn="l" rtl="0" fontAlgn="base">
        <a:spcBef>
          <a:spcPct val="20000"/>
        </a:spcBef>
        <a:spcAft>
          <a:spcPct val="0"/>
        </a:spcAft>
        <a:buChar char="»"/>
        <a:defRPr sz="1600">
          <a:solidFill>
            <a:schemeClr val="tx1"/>
          </a:solidFill>
          <a:latin typeface="+mn-lt"/>
          <a:ea typeface="+mn-ea"/>
          <a:cs typeface="+mn-cs"/>
        </a:defRPr>
      </a:lvl8pPr>
      <a:lvl9pPr marL="3886200" indent="-228600" algn="l" rtl="0" fontAlgn="base">
        <a:spcBef>
          <a:spcPct val="20000"/>
        </a:spcBef>
        <a:spcAft>
          <a:spcPct val="0"/>
        </a:spcAft>
        <a:buChar char="»"/>
        <a:defRPr sz="16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5" descr="HIQA NSSBH PPT Background 1.jpg"/>
          <p:cNvPicPr>
            <a:picLocks noChangeAspect="1"/>
          </p:cNvPicPr>
          <p:nvPr userDrawn="1"/>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1032" name="Rectangle 8"/>
          <p:cNvSpPr>
            <a:spLocks noChangeArrowheads="1"/>
          </p:cNvSpPr>
          <p:nvPr userDrawn="1"/>
        </p:nvSpPr>
        <p:spPr bwMode="auto">
          <a:xfrm>
            <a:off x="5867400" y="2420938"/>
            <a:ext cx="2665413" cy="3024187"/>
          </a:xfrm>
          <a:prstGeom prst="rect">
            <a:avLst/>
          </a:prstGeom>
          <a:solidFill>
            <a:schemeClr val="bg1"/>
          </a:solidFill>
          <a:ln w="9525">
            <a:noFill/>
            <a:miter lim="800000"/>
            <a:headEnd/>
            <a:tailEnd/>
          </a:ln>
          <a:effectLst/>
        </p:spPr>
        <p:txBody>
          <a:bodyPr wrap="none" anchor="ctr"/>
          <a:lstStyle/>
          <a:p>
            <a:pPr>
              <a:defRPr/>
            </a:pPr>
            <a:endParaRPr lang="en-US"/>
          </a:p>
        </p:txBody>
      </p:sp>
      <p:sp>
        <p:nvSpPr>
          <p:cNvPr id="1028" name="Rectangle 9"/>
          <p:cNvSpPr>
            <a:spLocks noGrp="1" noChangeArrowheads="1"/>
          </p:cNvSpPr>
          <p:nvPr>
            <p:ph type="title"/>
          </p:nvPr>
        </p:nvSpPr>
        <p:spPr bwMode="auto">
          <a:xfrm>
            <a:off x="323850" y="333375"/>
            <a:ext cx="6408738" cy="5159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Title</a:t>
            </a:r>
          </a:p>
        </p:txBody>
      </p:sp>
      <p:sp>
        <p:nvSpPr>
          <p:cNvPr id="1029" name="Rectangle 10"/>
          <p:cNvSpPr>
            <a:spLocks noGrp="1" noChangeArrowheads="1"/>
          </p:cNvSpPr>
          <p:nvPr>
            <p:ph type="body" idx="1"/>
          </p:nvPr>
        </p:nvSpPr>
        <p:spPr bwMode="auto">
          <a:xfrm>
            <a:off x="323850" y="1125538"/>
            <a:ext cx="7993063" cy="52562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Sub Title</a:t>
            </a: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0" fontAlgn="base" hangingPunct="0">
        <a:spcBef>
          <a:spcPct val="0"/>
        </a:spcBef>
        <a:spcAft>
          <a:spcPct val="0"/>
        </a:spcAft>
        <a:defRPr sz="2800">
          <a:solidFill>
            <a:schemeClr val="tx1"/>
          </a:solidFill>
          <a:latin typeface="+mj-lt"/>
          <a:ea typeface="+mj-ea"/>
          <a:cs typeface="+mj-cs"/>
        </a:defRPr>
      </a:lvl1pPr>
      <a:lvl2pPr algn="l" rtl="0" eaLnBrk="0" fontAlgn="base" hangingPunct="0">
        <a:spcBef>
          <a:spcPct val="0"/>
        </a:spcBef>
        <a:spcAft>
          <a:spcPct val="0"/>
        </a:spcAft>
        <a:defRPr sz="2800">
          <a:solidFill>
            <a:schemeClr val="tx1"/>
          </a:solidFill>
          <a:latin typeface="Arial Black" pitchFamily="59" charset="0"/>
          <a:ea typeface="Arial" pitchFamily="59" charset="0"/>
          <a:cs typeface="Arial" pitchFamily="59" charset="0"/>
        </a:defRPr>
      </a:lvl2pPr>
      <a:lvl3pPr algn="l" rtl="0" eaLnBrk="0" fontAlgn="base" hangingPunct="0">
        <a:spcBef>
          <a:spcPct val="0"/>
        </a:spcBef>
        <a:spcAft>
          <a:spcPct val="0"/>
        </a:spcAft>
        <a:defRPr sz="2800">
          <a:solidFill>
            <a:schemeClr val="tx1"/>
          </a:solidFill>
          <a:latin typeface="Arial Black" pitchFamily="59" charset="0"/>
          <a:ea typeface="Arial" pitchFamily="59" charset="0"/>
          <a:cs typeface="Arial" pitchFamily="59" charset="0"/>
        </a:defRPr>
      </a:lvl3pPr>
      <a:lvl4pPr algn="l" rtl="0" eaLnBrk="0" fontAlgn="base" hangingPunct="0">
        <a:spcBef>
          <a:spcPct val="0"/>
        </a:spcBef>
        <a:spcAft>
          <a:spcPct val="0"/>
        </a:spcAft>
        <a:defRPr sz="2800">
          <a:solidFill>
            <a:schemeClr val="tx1"/>
          </a:solidFill>
          <a:latin typeface="Arial Black" pitchFamily="59" charset="0"/>
          <a:ea typeface="Arial" pitchFamily="59" charset="0"/>
          <a:cs typeface="Arial" pitchFamily="59" charset="0"/>
        </a:defRPr>
      </a:lvl4pPr>
      <a:lvl5pPr algn="l" rtl="0" eaLnBrk="0" fontAlgn="base" hangingPunct="0">
        <a:spcBef>
          <a:spcPct val="0"/>
        </a:spcBef>
        <a:spcAft>
          <a:spcPct val="0"/>
        </a:spcAft>
        <a:defRPr sz="2800">
          <a:solidFill>
            <a:schemeClr val="tx1"/>
          </a:solidFill>
          <a:latin typeface="Arial Black" pitchFamily="59" charset="0"/>
          <a:ea typeface="Arial" pitchFamily="59" charset="0"/>
          <a:cs typeface="Arial" pitchFamily="59" charset="0"/>
        </a:defRPr>
      </a:lvl5pPr>
      <a:lvl6pPr marL="457200" algn="l" rtl="0" fontAlgn="base">
        <a:spcBef>
          <a:spcPct val="0"/>
        </a:spcBef>
        <a:spcAft>
          <a:spcPct val="0"/>
        </a:spcAft>
        <a:defRPr sz="2800">
          <a:solidFill>
            <a:schemeClr val="tx1"/>
          </a:solidFill>
          <a:latin typeface="Arial Black" pitchFamily="59" charset="0"/>
          <a:ea typeface="Arial" pitchFamily="59" charset="0"/>
          <a:cs typeface="Arial" pitchFamily="59" charset="0"/>
        </a:defRPr>
      </a:lvl6pPr>
      <a:lvl7pPr marL="914400" algn="l" rtl="0" fontAlgn="base">
        <a:spcBef>
          <a:spcPct val="0"/>
        </a:spcBef>
        <a:spcAft>
          <a:spcPct val="0"/>
        </a:spcAft>
        <a:defRPr sz="2800">
          <a:solidFill>
            <a:schemeClr val="tx1"/>
          </a:solidFill>
          <a:latin typeface="Arial Black" pitchFamily="59" charset="0"/>
          <a:ea typeface="Arial" pitchFamily="59" charset="0"/>
          <a:cs typeface="Arial" pitchFamily="59" charset="0"/>
        </a:defRPr>
      </a:lvl7pPr>
      <a:lvl8pPr marL="1371600" algn="l" rtl="0" fontAlgn="base">
        <a:spcBef>
          <a:spcPct val="0"/>
        </a:spcBef>
        <a:spcAft>
          <a:spcPct val="0"/>
        </a:spcAft>
        <a:defRPr sz="2800">
          <a:solidFill>
            <a:schemeClr val="tx1"/>
          </a:solidFill>
          <a:latin typeface="Arial Black" pitchFamily="59" charset="0"/>
          <a:ea typeface="Arial" pitchFamily="59" charset="0"/>
          <a:cs typeface="Arial" pitchFamily="59" charset="0"/>
        </a:defRPr>
      </a:lvl8pPr>
      <a:lvl9pPr marL="1828800" algn="l" rtl="0" fontAlgn="base">
        <a:spcBef>
          <a:spcPct val="0"/>
        </a:spcBef>
        <a:spcAft>
          <a:spcPct val="0"/>
        </a:spcAft>
        <a:defRPr sz="2800">
          <a:solidFill>
            <a:schemeClr val="tx1"/>
          </a:solidFill>
          <a:latin typeface="Arial Black" pitchFamily="59" charset="0"/>
          <a:ea typeface="Arial" pitchFamily="59" charset="0"/>
          <a:cs typeface="Arial" pitchFamily="59" charset="0"/>
        </a:defRPr>
      </a:lvl9pPr>
    </p:titleStyle>
    <p:bodyStyle>
      <a:lvl1pPr marL="342900" indent="-342900" algn="l" rtl="0" eaLnBrk="0" fontAlgn="base" hangingPunct="0">
        <a:spcBef>
          <a:spcPct val="20000"/>
        </a:spcBef>
        <a:spcAft>
          <a:spcPct val="0"/>
        </a:spcAft>
        <a:buChar char="•"/>
        <a:defRPr sz="2400">
          <a:solidFill>
            <a:srgbClr val="5F5F5F"/>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a:solidFill>
            <a:schemeClr val="tx1"/>
          </a:solidFill>
          <a:latin typeface="+mn-lt"/>
          <a:ea typeface="+mn-ea"/>
          <a:cs typeface="+mn-cs"/>
        </a:defRPr>
      </a:lvl5pPr>
      <a:lvl6pPr marL="2514600" indent="-228600" algn="l" rtl="0" fontAlgn="base">
        <a:spcBef>
          <a:spcPct val="20000"/>
        </a:spcBef>
        <a:spcAft>
          <a:spcPct val="0"/>
        </a:spcAft>
        <a:buChar char="»"/>
        <a:defRPr sz="1600">
          <a:solidFill>
            <a:schemeClr val="tx1"/>
          </a:solidFill>
          <a:latin typeface="+mn-lt"/>
          <a:ea typeface="+mn-ea"/>
          <a:cs typeface="+mn-cs"/>
        </a:defRPr>
      </a:lvl6pPr>
      <a:lvl7pPr marL="2971800" indent="-228600" algn="l" rtl="0" fontAlgn="base">
        <a:spcBef>
          <a:spcPct val="20000"/>
        </a:spcBef>
        <a:spcAft>
          <a:spcPct val="0"/>
        </a:spcAft>
        <a:buChar char="»"/>
        <a:defRPr sz="1600">
          <a:solidFill>
            <a:schemeClr val="tx1"/>
          </a:solidFill>
          <a:latin typeface="+mn-lt"/>
          <a:ea typeface="+mn-ea"/>
          <a:cs typeface="+mn-cs"/>
        </a:defRPr>
      </a:lvl7pPr>
      <a:lvl8pPr marL="3429000" indent="-228600" algn="l" rtl="0" fontAlgn="base">
        <a:spcBef>
          <a:spcPct val="20000"/>
        </a:spcBef>
        <a:spcAft>
          <a:spcPct val="0"/>
        </a:spcAft>
        <a:buChar char="»"/>
        <a:defRPr sz="1600">
          <a:solidFill>
            <a:schemeClr val="tx1"/>
          </a:solidFill>
          <a:latin typeface="+mn-lt"/>
          <a:ea typeface="+mn-ea"/>
          <a:cs typeface="+mn-cs"/>
        </a:defRPr>
      </a:lvl8pPr>
      <a:lvl9pPr marL="3886200" indent="-228600" algn="l" rtl="0" fontAlgn="base">
        <a:spcBef>
          <a:spcPct val="20000"/>
        </a:spcBef>
        <a:spcAft>
          <a:spcPct val="0"/>
        </a:spcAft>
        <a:buChar char="»"/>
        <a:defRPr sz="16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9698" name="Picture 12" descr="HIQA Cover Slide NEW 2-5"/>
          <p:cNvPicPr>
            <a:picLocks noChangeAspect="1" noChangeArrowheads="1"/>
          </p:cNvPicPr>
          <p:nvPr userDrawn="1"/>
        </p:nvPicPr>
        <p:blipFill>
          <a:blip r:embed="rId13" cstate="print"/>
          <a:srcRect/>
          <a:stretch>
            <a:fillRect/>
          </a:stretch>
        </p:blipFill>
        <p:spPr bwMode="auto">
          <a:xfrm>
            <a:off x="-20638" y="-1588"/>
            <a:ext cx="9185276" cy="6862763"/>
          </a:xfrm>
          <a:prstGeom prst="rect">
            <a:avLst/>
          </a:prstGeom>
          <a:noFill/>
          <a:ln w="9525">
            <a:noFill/>
            <a:miter lim="800000"/>
            <a:headEnd/>
            <a:tailEnd/>
          </a:ln>
        </p:spPr>
      </p:pic>
      <p:sp>
        <p:nvSpPr>
          <p:cNvPr id="1032" name="Rectangle 8"/>
          <p:cNvSpPr>
            <a:spLocks noChangeArrowheads="1"/>
          </p:cNvSpPr>
          <p:nvPr userDrawn="1"/>
        </p:nvSpPr>
        <p:spPr bwMode="auto">
          <a:xfrm>
            <a:off x="5867400" y="2420938"/>
            <a:ext cx="2665413" cy="3024187"/>
          </a:xfrm>
          <a:prstGeom prst="rect">
            <a:avLst/>
          </a:prstGeom>
          <a:solidFill>
            <a:schemeClr val="bg1"/>
          </a:solidFill>
          <a:ln w="9525">
            <a:noFill/>
            <a:miter lim="800000"/>
            <a:headEnd/>
            <a:tailEnd/>
          </a:ln>
          <a:effectLst/>
        </p:spPr>
        <p:txBody>
          <a:bodyPr wrap="none" anchor="ctr"/>
          <a:lstStyle/>
          <a:p>
            <a:pPr>
              <a:defRPr/>
            </a:pPr>
            <a:endParaRPr lang="en-IE">
              <a:solidFill>
                <a:srgbClr val="0079BF"/>
              </a:solidFill>
            </a:endParaRPr>
          </a:p>
        </p:txBody>
      </p:sp>
      <p:sp>
        <p:nvSpPr>
          <p:cNvPr id="29700" name="Rectangle 9"/>
          <p:cNvSpPr>
            <a:spLocks noGrp="1" noChangeArrowheads="1"/>
          </p:cNvSpPr>
          <p:nvPr>
            <p:ph type="title"/>
          </p:nvPr>
        </p:nvSpPr>
        <p:spPr bwMode="auto">
          <a:xfrm>
            <a:off x="323850" y="260350"/>
            <a:ext cx="6408738" cy="588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Title</a:t>
            </a:r>
          </a:p>
        </p:txBody>
      </p:sp>
      <p:sp>
        <p:nvSpPr>
          <p:cNvPr id="29701" name="Rectangle 10"/>
          <p:cNvSpPr>
            <a:spLocks noGrp="1" noChangeArrowheads="1"/>
          </p:cNvSpPr>
          <p:nvPr>
            <p:ph type="body" idx="1"/>
          </p:nvPr>
        </p:nvSpPr>
        <p:spPr bwMode="auto">
          <a:xfrm>
            <a:off x="323850" y="1125538"/>
            <a:ext cx="7993063" cy="52562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Sub Title</a:t>
            </a: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0" fontAlgn="base" hangingPunct="0">
        <a:spcBef>
          <a:spcPct val="0"/>
        </a:spcBef>
        <a:spcAft>
          <a:spcPct val="0"/>
        </a:spcAft>
        <a:defRPr sz="2600">
          <a:solidFill>
            <a:schemeClr val="tx1"/>
          </a:solidFill>
          <a:latin typeface="+mj-lt"/>
          <a:ea typeface="+mj-ea"/>
          <a:cs typeface="+mj-cs"/>
        </a:defRPr>
      </a:lvl1pPr>
      <a:lvl2pPr algn="l" rtl="0" eaLnBrk="0" fontAlgn="base" hangingPunct="0">
        <a:spcBef>
          <a:spcPct val="0"/>
        </a:spcBef>
        <a:spcAft>
          <a:spcPct val="0"/>
        </a:spcAft>
        <a:defRPr sz="2600">
          <a:solidFill>
            <a:schemeClr val="tx1"/>
          </a:solidFill>
          <a:latin typeface="Arial Black" pitchFamily="50" charset="0"/>
          <a:ea typeface="Arial" pitchFamily="50" charset="0"/>
          <a:cs typeface="Arial" pitchFamily="50" charset="0"/>
        </a:defRPr>
      </a:lvl2pPr>
      <a:lvl3pPr algn="l" rtl="0" eaLnBrk="0" fontAlgn="base" hangingPunct="0">
        <a:spcBef>
          <a:spcPct val="0"/>
        </a:spcBef>
        <a:spcAft>
          <a:spcPct val="0"/>
        </a:spcAft>
        <a:defRPr sz="2600">
          <a:solidFill>
            <a:schemeClr val="tx1"/>
          </a:solidFill>
          <a:latin typeface="Arial Black" pitchFamily="50" charset="0"/>
          <a:ea typeface="Arial" pitchFamily="50" charset="0"/>
          <a:cs typeface="Arial" pitchFamily="50" charset="0"/>
        </a:defRPr>
      </a:lvl3pPr>
      <a:lvl4pPr algn="l" rtl="0" eaLnBrk="0" fontAlgn="base" hangingPunct="0">
        <a:spcBef>
          <a:spcPct val="0"/>
        </a:spcBef>
        <a:spcAft>
          <a:spcPct val="0"/>
        </a:spcAft>
        <a:defRPr sz="2600">
          <a:solidFill>
            <a:schemeClr val="tx1"/>
          </a:solidFill>
          <a:latin typeface="Arial Black" pitchFamily="50" charset="0"/>
          <a:ea typeface="Arial" pitchFamily="50" charset="0"/>
          <a:cs typeface="Arial" pitchFamily="50" charset="0"/>
        </a:defRPr>
      </a:lvl4pPr>
      <a:lvl5pPr algn="l" rtl="0" eaLnBrk="0" fontAlgn="base" hangingPunct="0">
        <a:spcBef>
          <a:spcPct val="0"/>
        </a:spcBef>
        <a:spcAft>
          <a:spcPct val="0"/>
        </a:spcAft>
        <a:defRPr sz="2600">
          <a:solidFill>
            <a:schemeClr val="tx1"/>
          </a:solidFill>
          <a:latin typeface="Arial Black" pitchFamily="50" charset="0"/>
          <a:ea typeface="Arial" pitchFamily="50" charset="0"/>
          <a:cs typeface="Arial" pitchFamily="50" charset="0"/>
        </a:defRPr>
      </a:lvl5pPr>
      <a:lvl6pPr marL="457200" algn="l" rtl="0" fontAlgn="base">
        <a:spcBef>
          <a:spcPct val="0"/>
        </a:spcBef>
        <a:spcAft>
          <a:spcPct val="0"/>
        </a:spcAft>
        <a:defRPr sz="2600">
          <a:solidFill>
            <a:schemeClr val="tx1"/>
          </a:solidFill>
          <a:latin typeface="Arial Black" pitchFamily="50" charset="0"/>
          <a:ea typeface="Arial" pitchFamily="50" charset="0"/>
          <a:cs typeface="Arial" pitchFamily="50" charset="0"/>
        </a:defRPr>
      </a:lvl6pPr>
      <a:lvl7pPr marL="914400" algn="l" rtl="0" fontAlgn="base">
        <a:spcBef>
          <a:spcPct val="0"/>
        </a:spcBef>
        <a:spcAft>
          <a:spcPct val="0"/>
        </a:spcAft>
        <a:defRPr sz="2600">
          <a:solidFill>
            <a:schemeClr val="tx1"/>
          </a:solidFill>
          <a:latin typeface="Arial Black" pitchFamily="50" charset="0"/>
          <a:ea typeface="Arial" pitchFamily="50" charset="0"/>
          <a:cs typeface="Arial" pitchFamily="50" charset="0"/>
        </a:defRPr>
      </a:lvl7pPr>
      <a:lvl8pPr marL="1371600" algn="l" rtl="0" fontAlgn="base">
        <a:spcBef>
          <a:spcPct val="0"/>
        </a:spcBef>
        <a:spcAft>
          <a:spcPct val="0"/>
        </a:spcAft>
        <a:defRPr sz="2600">
          <a:solidFill>
            <a:schemeClr val="tx1"/>
          </a:solidFill>
          <a:latin typeface="Arial Black" pitchFamily="50" charset="0"/>
          <a:ea typeface="Arial" pitchFamily="50" charset="0"/>
          <a:cs typeface="Arial" pitchFamily="50" charset="0"/>
        </a:defRPr>
      </a:lvl8pPr>
      <a:lvl9pPr marL="1828800" algn="l" rtl="0" fontAlgn="base">
        <a:spcBef>
          <a:spcPct val="0"/>
        </a:spcBef>
        <a:spcAft>
          <a:spcPct val="0"/>
        </a:spcAft>
        <a:defRPr sz="2600">
          <a:solidFill>
            <a:schemeClr val="tx1"/>
          </a:solidFill>
          <a:latin typeface="Arial Black" pitchFamily="50" charset="0"/>
          <a:ea typeface="Arial" pitchFamily="50" charset="0"/>
          <a:cs typeface="Arial" pitchFamily="50" charset="0"/>
        </a:defRPr>
      </a:lvl9pPr>
    </p:titleStyle>
    <p:bodyStyle>
      <a:lvl1pPr marL="342900" indent="-342900" algn="l" rtl="0" eaLnBrk="0" fontAlgn="base" hangingPunct="0">
        <a:spcBef>
          <a:spcPct val="20000"/>
        </a:spcBef>
        <a:spcAft>
          <a:spcPct val="0"/>
        </a:spcAft>
        <a:buChar char="•"/>
        <a:defRPr sz="2400">
          <a:solidFill>
            <a:srgbClr val="5F5F5F"/>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a:solidFill>
            <a:schemeClr val="tx1"/>
          </a:solidFill>
          <a:latin typeface="+mn-lt"/>
          <a:ea typeface="+mn-ea"/>
          <a:cs typeface="+mn-cs"/>
        </a:defRPr>
      </a:lvl5pPr>
      <a:lvl6pPr marL="2514600" indent="-228600" algn="l" rtl="0" fontAlgn="base">
        <a:spcBef>
          <a:spcPct val="20000"/>
        </a:spcBef>
        <a:spcAft>
          <a:spcPct val="0"/>
        </a:spcAft>
        <a:buChar char="»"/>
        <a:defRPr sz="1600">
          <a:solidFill>
            <a:schemeClr val="tx1"/>
          </a:solidFill>
          <a:latin typeface="+mn-lt"/>
          <a:ea typeface="+mn-ea"/>
          <a:cs typeface="+mn-cs"/>
        </a:defRPr>
      </a:lvl6pPr>
      <a:lvl7pPr marL="2971800" indent="-228600" algn="l" rtl="0" fontAlgn="base">
        <a:spcBef>
          <a:spcPct val="20000"/>
        </a:spcBef>
        <a:spcAft>
          <a:spcPct val="0"/>
        </a:spcAft>
        <a:buChar char="»"/>
        <a:defRPr sz="1600">
          <a:solidFill>
            <a:schemeClr val="tx1"/>
          </a:solidFill>
          <a:latin typeface="+mn-lt"/>
          <a:ea typeface="+mn-ea"/>
          <a:cs typeface="+mn-cs"/>
        </a:defRPr>
      </a:lvl7pPr>
      <a:lvl8pPr marL="3429000" indent="-228600" algn="l" rtl="0" fontAlgn="base">
        <a:spcBef>
          <a:spcPct val="20000"/>
        </a:spcBef>
        <a:spcAft>
          <a:spcPct val="0"/>
        </a:spcAft>
        <a:buChar char="»"/>
        <a:defRPr sz="1600">
          <a:solidFill>
            <a:schemeClr val="tx1"/>
          </a:solidFill>
          <a:latin typeface="+mn-lt"/>
          <a:ea typeface="+mn-ea"/>
          <a:cs typeface="+mn-cs"/>
        </a:defRPr>
      </a:lvl8pPr>
      <a:lvl9pPr marL="3886200" indent="-228600" algn="l" rtl="0" fontAlgn="base">
        <a:spcBef>
          <a:spcPct val="20000"/>
        </a:spcBef>
        <a:spcAft>
          <a:spcPct val="0"/>
        </a:spcAft>
        <a:buChar char="»"/>
        <a:defRPr sz="16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9698" name="Picture 12" descr="HIQA Cover Slide NEW 2-5"/>
          <p:cNvPicPr>
            <a:picLocks noChangeAspect="1" noChangeArrowheads="1"/>
          </p:cNvPicPr>
          <p:nvPr userDrawn="1"/>
        </p:nvPicPr>
        <p:blipFill>
          <a:blip r:embed="rId13" cstate="print"/>
          <a:srcRect/>
          <a:stretch>
            <a:fillRect/>
          </a:stretch>
        </p:blipFill>
        <p:spPr bwMode="auto">
          <a:xfrm>
            <a:off x="-20638" y="-1588"/>
            <a:ext cx="9185276" cy="6862763"/>
          </a:xfrm>
          <a:prstGeom prst="rect">
            <a:avLst/>
          </a:prstGeom>
          <a:noFill/>
          <a:ln w="9525">
            <a:noFill/>
            <a:miter lim="800000"/>
            <a:headEnd/>
            <a:tailEnd/>
          </a:ln>
        </p:spPr>
      </p:pic>
      <p:sp>
        <p:nvSpPr>
          <p:cNvPr id="1032" name="Rectangle 8"/>
          <p:cNvSpPr>
            <a:spLocks noChangeArrowheads="1"/>
          </p:cNvSpPr>
          <p:nvPr userDrawn="1"/>
        </p:nvSpPr>
        <p:spPr bwMode="auto">
          <a:xfrm>
            <a:off x="5867400" y="2420938"/>
            <a:ext cx="2665413" cy="3024187"/>
          </a:xfrm>
          <a:prstGeom prst="rect">
            <a:avLst/>
          </a:prstGeom>
          <a:solidFill>
            <a:schemeClr val="bg1"/>
          </a:solidFill>
          <a:ln w="9525">
            <a:noFill/>
            <a:miter lim="800000"/>
            <a:headEnd/>
            <a:tailEnd/>
          </a:ln>
          <a:effectLst/>
        </p:spPr>
        <p:txBody>
          <a:bodyPr wrap="none" anchor="ctr"/>
          <a:lstStyle/>
          <a:p>
            <a:pPr>
              <a:defRPr/>
            </a:pPr>
            <a:endParaRPr lang="en-IE">
              <a:solidFill>
                <a:srgbClr val="0079BF"/>
              </a:solidFill>
            </a:endParaRPr>
          </a:p>
        </p:txBody>
      </p:sp>
      <p:sp>
        <p:nvSpPr>
          <p:cNvPr id="29700" name="Rectangle 9"/>
          <p:cNvSpPr>
            <a:spLocks noGrp="1" noChangeArrowheads="1"/>
          </p:cNvSpPr>
          <p:nvPr>
            <p:ph type="title"/>
          </p:nvPr>
        </p:nvSpPr>
        <p:spPr bwMode="auto">
          <a:xfrm>
            <a:off x="323850" y="260350"/>
            <a:ext cx="6408738" cy="588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Title</a:t>
            </a:r>
          </a:p>
        </p:txBody>
      </p:sp>
      <p:sp>
        <p:nvSpPr>
          <p:cNvPr id="29701" name="Rectangle 10"/>
          <p:cNvSpPr>
            <a:spLocks noGrp="1" noChangeArrowheads="1"/>
          </p:cNvSpPr>
          <p:nvPr>
            <p:ph type="body" idx="1"/>
          </p:nvPr>
        </p:nvSpPr>
        <p:spPr bwMode="auto">
          <a:xfrm>
            <a:off x="323850" y="1125538"/>
            <a:ext cx="7993063" cy="52562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Sub Title</a:t>
            </a: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eaLnBrk="0" fontAlgn="base" hangingPunct="0">
        <a:spcBef>
          <a:spcPct val="0"/>
        </a:spcBef>
        <a:spcAft>
          <a:spcPct val="0"/>
        </a:spcAft>
        <a:defRPr sz="2600">
          <a:solidFill>
            <a:schemeClr val="tx1"/>
          </a:solidFill>
          <a:latin typeface="+mj-lt"/>
          <a:ea typeface="+mj-ea"/>
          <a:cs typeface="+mj-cs"/>
        </a:defRPr>
      </a:lvl1pPr>
      <a:lvl2pPr algn="l" rtl="0" eaLnBrk="0" fontAlgn="base" hangingPunct="0">
        <a:spcBef>
          <a:spcPct val="0"/>
        </a:spcBef>
        <a:spcAft>
          <a:spcPct val="0"/>
        </a:spcAft>
        <a:defRPr sz="2600">
          <a:solidFill>
            <a:schemeClr val="tx1"/>
          </a:solidFill>
          <a:latin typeface="Arial Black" pitchFamily="50" charset="0"/>
          <a:ea typeface="Arial" pitchFamily="50" charset="0"/>
          <a:cs typeface="Arial" pitchFamily="50" charset="0"/>
        </a:defRPr>
      </a:lvl2pPr>
      <a:lvl3pPr algn="l" rtl="0" eaLnBrk="0" fontAlgn="base" hangingPunct="0">
        <a:spcBef>
          <a:spcPct val="0"/>
        </a:spcBef>
        <a:spcAft>
          <a:spcPct val="0"/>
        </a:spcAft>
        <a:defRPr sz="2600">
          <a:solidFill>
            <a:schemeClr val="tx1"/>
          </a:solidFill>
          <a:latin typeface="Arial Black" pitchFamily="50" charset="0"/>
          <a:ea typeface="Arial" pitchFamily="50" charset="0"/>
          <a:cs typeface="Arial" pitchFamily="50" charset="0"/>
        </a:defRPr>
      </a:lvl3pPr>
      <a:lvl4pPr algn="l" rtl="0" eaLnBrk="0" fontAlgn="base" hangingPunct="0">
        <a:spcBef>
          <a:spcPct val="0"/>
        </a:spcBef>
        <a:spcAft>
          <a:spcPct val="0"/>
        </a:spcAft>
        <a:defRPr sz="2600">
          <a:solidFill>
            <a:schemeClr val="tx1"/>
          </a:solidFill>
          <a:latin typeface="Arial Black" pitchFamily="50" charset="0"/>
          <a:ea typeface="Arial" pitchFamily="50" charset="0"/>
          <a:cs typeface="Arial" pitchFamily="50" charset="0"/>
        </a:defRPr>
      </a:lvl4pPr>
      <a:lvl5pPr algn="l" rtl="0" eaLnBrk="0" fontAlgn="base" hangingPunct="0">
        <a:spcBef>
          <a:spcPct val="0"/>
        </a:spcBef>
        <a:spcAft>
          <a:spcPct val="0"/>
        </a:spcAft>
        <a:defRPr sz="2600">
          <a:solidFill>
            <a:schemeClr val="tx1"/>
          </a:solidFill>
          <a:latin typeface="Arial Black" pitchFamily="50" charset="0"/>
          <a:ea typeface="Arial" pitchFamily="50" charset="0"/>
          <a:cs typeface="Arial" pitchFamily="50" charset="0"/>
        </a:defRPr>
      </a:lvl5pPr>
      <a:lvl6pPr marL="457200" algn="l" rtl="0" fontAlgn="base">
        <a:spcBef>
          <a:spcPct val="0"/>
        </a:spcBef>
        <a:spcAft>
          <a:spcPct val="0"/>
        </a:spcAft>
        <a:defRPr sz="2600">
          <a:solidFill>
            <a:schemeClr val="tx1"/>
          </a:solidFill>
          <a:latin typeface="Arial Black" pitchFamily="50" charset="0"/>
          <a:ea typeface="Arial" pitchFamily="50" charset="0"/>
          <a:cs typeface="Arial" pitchFamily="50" charset="0"/>
        </a:defRPr>
      </a:lvl6pPr>
      <a:lvl7pPr marL="914400" algn="l" rtl="0" fontAlgn="base">
        <a:spcBef>
          <a:spcPct val="0"/>
        </a:spcBef>
        <a:spcAft>
          <a:spcPct val="0"/>
        </a:spcAft>
        <a:defRPr sz="2600">
          <a:solidFill>
            <a:schemeClr val="tx1"/>
          </a:solidFill>
          <a:latin typeface="Arial Black" pitchFamily="50" charset="0"/>
          <a:ea typeface="Arial" pitchFamily="50" charset="0"/>
          <a:cs typeface="Arial" pitchFamily="50" charset="0"/>
        </a:defRPr>
      </a:lvl7pPr>
      <a:lvl8pPr marL="1371600" algn="l" rtl="0" fontAlgn="base">
        <a:spcBef>
          <a:spcPct val="0"/>
        </a:spcBef>
        <a:spcAft>
          <a:spcPct val="0"/>
        </a:spcAft>
        <a:defRPr sz="2600">
          <a:solidFill>
            <a:schemeClr val="tx1"/>
          </a:solidFill>
          <a:latin typeface="Arial Black" pitchFamily="50" charset="0"/>
          <a:ea typeface="Arial" pitchFamily="50" charset="0"/>
          <a:cs typeface="Arial" pitchFamily="50" charset="0"/>
        </a:defRPr>
      </a:lvl8pPr>
      <a:lvl9pPr marL="1828800" algn="l" rtl="0" fontAlgn="base">
        <a:spcBef>
          <a:spcPct val="0"/>
        </a:spcBef>
        <a:spcAft>
          <a:spcPct val="0"/>
        </a:spcAft>
        <a:defRPr sz="2600">
          <a:solidFill>
            <a:schemeClr val="tx1"/>
          </a:solidFill>
          <a:latin typeface="Arial Black" pitchFamily="50" charset="0"/>
          <a:ea typeface="Arial" pitchFamily="50" charset="0"/>
          <a:cs typeface="Arial" pitchFamily="50" charset="0"/>
        </a:defRPr>
      </a:lvl9pPr>
    </p:titleStyle>
    <p:bodyStyle>
      <a:lvl1pPr marL="342900" indent="-342900" algn="l" rtl="0" eaLnBrk="0" fontAlgn="base" hangingPunct="0">
        <a:spcBef>
          <a:spcPct val="20000"/>
        </a:spcBef>
        <a:spcAft>
          <a:spcPct val="0"/>
        </a:spcAft>
        <a:buChar char="•"/>
        <a:defRPr sz="2400">
          <a:solidFill>
            <a:srgbClr val="5F5F5F"/>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a:solidFill>
            <a:schemeClr val="tx1"/>
          </a:solidFill>
          <a:latin typeface="+mn-lt"/>
          <a:ea typeface="+mn-ea"/>
          <a:cs typeface="+mn-cs"/>
        </a:defRPr>
      </a:lvl5pPr>
      <a:lvl6pPr marL="2514600" indent="-228600" algn="l" rtl="0" fontAlgn="base">
        <a:spcBef>
          <a:spcPct val="20000"/>
        </a:spcBef>
        <a:spcAft>
          <a:spcPct val="0"/>
        </a:spcAft>
        <a:buChar char="»"/>
        <a:defRPr sz="1600">
          <a:solidFill>
            <a:schemeClr val="tx1"/>
          </a:solidFill>
          <a:latin typeface="+mn-lt"/>
          <a:ea typeface="+mn-ea"/>
          <a:cs typeface="+mn-cs"/>
        </a:defRPr>
      </a:lvl6pPr>
      <a:lvl7pPr marL="2971800" indent="-228600" algn="l" rtl="0" fontAlgn="base">
        <a:spcBef>
          <a:spcPct val="20000"/>
        </a:spcBef>
        <a:spcAft>
          <a:spcPct val="0"/>
        </a:spcAft>
        <a:buChar char="»"/>
        <a:defRPr sz="1600">
          <a:solidFill>
            <a:schemeClr val="tx1"/>
          </a:solidFill>
          <a:latin typeface="+mn-lt"/>
          <a:ea typeface="+mn-ea"/>
          <a:cs typeface="+mn-cs"/>
        </a:defRPr>
      </a:lvl7pPr>
      <a:lvl8pPr marL="3429000" indent="-228600" algn="l" rtl="0" fontAlgn="base">
        <a:spcBef>
          <a:spcPct val="20000"/>
        </a:spcBef>
        <a:spcAft>
          <a:spcPct val="0"/>
        </a:spcAft>
        <a:buChar char="»"/>
        <a:defRPr sz="1600">
          <a:solidFill>
            <a:schemeClr val="tx1"/>
          </a:solidFill>
          <a:latin typeface="+mn-lt"/>
          <a:ea typeface="+mn-ea"/>
          <a:cs typeface="+mn-cs"/>
        </a:defRPr>
      </a:lvl8pPr>
      <a:lvl9pPr marL="3886200" indent="-228600" algn="l" rtl="0" fontAlgn="base">
        <a:spcBef>
          <a:spcPct val="20000"/>
        </a:spcBef>
        <a:spcAft>
          <a:spcPct val="0"/>
        </a:spcAft>
        <a:buChar char="»"/>
        <a:defRPr sz="16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2">
        <a:schemeClr val="bg2"/>
      </p:bgRef>
    </p:bg>
    <p:spTree>
      <p:nvGrpSpPr>
        <p:cNvPr id="1" name=""/>
        <p:cNvGrpSpPr/>
        <p:nvPr/>
      </p:nvGrpSpPr>
      <p:grpSpPr>
        <a:xfrm>
          <a:off x="0" y="0"/>
          <a:ext cx="0" cy="0"/>
          <a:chOff x="0" y="0"/>
          <a:chExt cx="0" cy="0"/>
        </a:xfrm>
      </p:grpSpPr>
      <p:pic>
        <p:nvPicPr>
          <p:cNvPr id="7170" name="Picture 6" descr="HIQA Cover Slide NEW 2-19"/>
          <p:cNvPicPr>
            <a:picLocks noChangeAspect="1" noChangeArrowheads="1"/>
          </p:cNvPicPr>
          <p:nvPr/>
        </p:nvPicPr>
        <p:blipFill>
          <a:blip r:embed="rId13" cstate="print"/>
          <a:srcRect/>
          <a:stretch>
            <a:fillRect/>
          </a:stretch>
        </p:blipFill>
        <p:spPr bwMode="auto">
          <a:xfrm>
            <a:off x="-20638" y="-1588"/>
            <a:ext cx="9185276" cy="6862763"/>
          </a:xfrm>
          <a:prstGeom prst="rect">
            <a:avLst/>
          </a:prstGeom>
          <a:noFill/>
          <a:ln w="9525">
            <a:noFill/>
            <a:miter lim="800000"/>
            <a:headEnd/>
            <a:tailEnd/>
          </a:ln>
        </p:spPr>
      </p:pic>
      <p:sp>
        <p:nvSpPr>
          <p:cNvPr id="7171" name="Rectangle 3"/>
          <p:cNvSpPr>
            <a:spLocks noGrp="1" noChangeArrowheads="1"/>
          </p:cNvSpPr>
          <p:nvPr>
            <p:ph type="title"/>
          </p:nvPr>
        </p:nvSpPr>
        <p:spPr bwMode="auto">
          <a:xfrm>
            <a:off x="323850" y="260350"/>
            <a:ext cx="6408738" cy="588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Title</a:t>
            </a:r>
          </a:p>
        </p:txBody>
      </p:sp>
      <p:sp>
        <p:nvSpPr>
          <p:cNvPr id="7172" name="Rectangle 4"/>
          <p:cNvSpPr>
            <a:spLocks noGrp="1" noChangeArrowheads="1"/>
          </p:cNvSpPr>
          <p:nvPr>
            <p:ph type="body" idx="1"/>
          </p:nvPr>
        </p:nvSpPr>
        <p:spPr bwMode="auto">
          <a:xfrm>
            <a:off x="323850" y="1125538"/>
            <a:ext cx="7993063" cy="52562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Sub Title</a:t>
            </a:r>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hf hdr="0" ftr="0" dt="0"/>
  <p:txStyles>
    <p:titleStyle>
      <a:lvl1pPr algn="l" rtl="0" eaLnBrk="0" fontAlgn="base" hangingPunct="0">
        <a:spcBef>
          <a:spcPct val="0"/>
        </a:spcBef>
        <a:spcAft>
          <a:spcPct val="0"/>
        </a:spcAft>
        <a:defRPr sz="2600">
          <a:solidFill>
            <a:schemeClr val="tx2"/>
          </a:solidFill>
          <a:latin typeface="+mj-lt"/>
          <a:ea typeface="+mj-ea"/>
          <a:cs typeface="+mj-cs"/>
        </a:defRPr>
      </a:lvl1pPr>
      <a:lvl2pPr algn="l" rtl="0" eaLnBrk="0" fontAlgn="base" hangingPunct="0">
        <a:spcBef>
          <a:spcPct val="0"/>
        </a:spcBef>
        <a:spcAft>
          <a:spcPct val="0"/>
        </a:spcAft>
        <a:defRPr sz="2600">
          <a:solidFill>
            <a:schemeClr val="tx2"/>
          </a:solidFill>
          <a:latin typeface="Arial Black" pitchFamily="59" charset="0"/>
          <a:ea typeface="Arial" pitchFamily="59" charset="0"/>
          <a:cs typeface="Arial" pitchFamily="59" charset="0"/>
        </a:defRPr>
      </a:lvl2pPr>
      <a:lvl3pPr algn="l" rtl="0" eaLnBrk="0" fontAlgn="base" hangingPunct="0">
        <a:spcBef>
          <a:spcPct val="0"/>
        </a:spcBef>
        <a:spcAft>
          <a:spcPct val="0"/>
        </a:spcAft>
        <a:defRPr sz="2600">
          <a:solidFill>
            <a:schemeClr val="tx2"/>
          </a:solidFill>
          <a:latin typeface="Arial Black" pitchFamily="59" charset="0"/>
          <a:ea typeface="Arial" pitchFamily="59" charset="0"/>
          <a:cs typeface="Arial" pitchFamily="59" charset="0"/>
        </a:defRPr>
      </a:lvl3pPr>
      <a:lvl4pPr algn="l" rtl="0" eaLnBrk="0" fontAlgn="base" hangingPunct="0">
        <a:spcBef>
          <a:spcPct val="0"/>
        </a:spcBef>
        <a:spcAft>
          <a:spcPct val="0"/>
        </a:spcAft>
        <a:defRPr sz="2600">
          <a:solidFill>
            <a:schemeClr val="tx2"/>
          </a:solidFill>
          <a:latin typeface="Arial Black" pitchFamily="59" charset="0"/>
          <a:ea typeface="Arial" pitchFamily="59" charset="0"/>
          <a:cs typeface="Arial" pitchFamily="59" charset="0"/>
        </a:defRPr>
      </a:lvl4pPr>
      <a:lvl5pPr algn="l" rtl="0" eaLnBrk="0" fontAlgn="base" hangingPunct="0">
        <a:spcBef>
          <a:spcPct val="0"/>
        </a:spcBef>
        <a:spcAft>
          <a:spcPct val="0"/>
        </a:spcAft>
        <a:defRPr sz="2600">
          <a:solidFill>
            <a:schemeClr val="tx2"/>
          </a:solidFill>
          <a:latin typeface="Arial Black" pitchFamily="59" charset="0"/>
          <a:ea typeface="Arial" pitchFamily="59" charset="0"/>
          <a:cs typeface="Arial" pitchFamily="59" charset="0"/>
        </a:defRPr>
      </a:lvl5pPr>
      <a:lvl6pPr marL="457200" algn="l" rtl="0" fontAlgn="base">
        <a:spcBef>
          <a:spcPct val="0"/>
        </a:spcBef>
        <a:spcAft>
          <a:spcPct val="0"/>
        </a:spcAft>
        <a:defRPr sz="2600">
          <a:solidFill>
            <a:schemeClr val="tx2"/>
          </a:solidFill>
          <a:latin typeface="Arial Black" pitchFamily="59" charset="0"/>
          <a:ea typeface="Arial" pitchFamily="59" charset="0"/>
          <a:cs typeface="Arial" pitchFamily="59" charset="0"/>
        </a:defRPr>
      </a:lvl6pPr>
      <a:lvl7pPr marL="914400" algn="l" rtl="0" fontAlgn="base">
        <a:spcBef>
          <a:spcPct val="0"/>
        </a:spcBef>
        <a:spcAft>
          <a:spcPct val="0"/>
        </a:spcAft>
        <a:defRPr sz="2600">
          <a:solidFill>
            <a:schemeClr val="tx2"/>
          </a:solidFill>
          <a:latin typeface="Arial Black" pitchFamily="59" charset="0"/>
          <a:ea typeface="Arial" pitchFamily="59" charset="0"/>
          <a:cs typeface="Arial" pitchFamily="59" charset="0"/>
        </a:defRPr>
      </a:lvl7pPr>
      <a:lvl8pPr marL="1371600" algn="l" rtl="0" fontAlgn="base">
        <a:spcBef>
          <a:spcPct val="0"/>
        </a:spcBef>
        <a:spcAft>
          <a:spcPct val="0"/>
        </a:spcAft>
        <a:defRPr sz="2600">
          <a:solidFill>
            <a:schemeClr val="tx2"/>
          </a:solidFill>
          <a:latin typeface="Arial Black" pitchFamily="59" charset="0"/>
          <a:ea typeface="Arial" pitchFamily="59" charset="0"/>
          <a:cs typeface="Arial" pitchFamily="59" charset="0"/>
        </a:defRPr>
      </a:lvl8pPr>
      <a:lvl9pPr marL="1828800" algn="l" rtl="0" fontAlgn="base">
        <a:spcBef>
          <a:spcPct val="0"/>
        </a:spcBef>
        <a:spcAft>
          <a:spcPct val="0"/>
        </a:spcAft>
        <a:defRPr sz="2600">
          <a:solidFill>
            <a:schemeClr val="tx2"/>
          </a:solidFill>
          <a:latin typeface="Arial Black" pitchFamily="59" charset="0"/>
          <a:ea typeface="Arial" pitchFamily="59" charset="0"/>
          <a:cs typeface="Arial" pitchFamily="59" charset="0"/>
        </a:defRPr>
      </a:lvl9pPr>
    </p:titleStyle>
    <p:bodyStyle>
      <a:lvl1pPr marL="342900" indent="-342900" algn="l" rtl="0" eaLnBrk="0" fontAlgn="base" hangingPunct="0">
        <a:spcBef>
          <a:spcPct val="20000"/>
        </a:spcBef>
        <a:spcAft>
          <a:spcPct val="0"/>
        </a:spcAft>
        <a:buChar char="•"/>
        <a:defRPr sz="2400">
          <a:solidFill>
            <a:srgbClr val="5F5F5F"/>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a:solidFill>
            <a:schemeClr val="tx1"/>
          </a:solidFill>
          <a:latin typeface="+mn-lt"/>
          <a:ea typeface="+mn-ea"/>
          <a:cs typeface="+mn-cs"/>
        </a:defRPr>
      </a:lvl5pPr>
      <a:lvl6pPr marL="2514600" indent="-228600" algn="l" rtl="0" fontAlgn="base">
        <a:spcBef>
          <a:spcPct val="20000"/>
        </a:spcBef>
        <a:spcAft>
          <a:spcPct val="0"/>
        </a:spcAft>
        <a:buChar char="»"/>
        <a:defRPr sz="1600">
          <a:solidFill>
            <a:schemeClr val="tx1"/>
          </a:solidFill>
          <a:latin typeface="+mn-lt"/>
          <a:ea typeface="+mn-ea"/>
          <a:cs typeface="+mn-cs"/>
        </a:defRPr>
      </a:lvl6pPr>
      <a:lvl7pPr marL="2971800" indent="-228600" algn="l" rtl="0" fontAlgn="base">
        <a:spcBef>
          <a:spcPct val="20000"/>
        </a:spcBef>
        <a:spcAft>
          <a:spcPct val="0"/>
        </a:spcAft>
        <a:buChar char="»"/>
        <a:defRPr sz="1600">
          <a:solidFill>
            <a:schemeClr val="tx1"/>
          </a:solidFill>
          <a:latin typeface="+mn-lt"/>
          <a:ea typeface="+mn-ea"/>
          <a:cs typeface="+mn-cs"/>
        </a:defRPr>
      </a:lvl7pPr>
      <a:lvl8pPr marL="3429000" indent="-228600" algn="l" rtl="0" fontAlgn="base">
        <a:spcBef>
          <a:spcPct val="20000"/>
        </a:spcBef>
        <a:spcAft>
          <a:spcPct val="0"/>
        </a:spcAft>
        <a:buChar char="»"/>
        <a:defRPr sz="1600">
          <a:solidFill>
            <a:schemeClr val="tx1"/>
          </a:solidFill>
          <a:latin typeface="+mn-lt"/>
          <a:ea typeface="+mn-ea"/>
          <a:cs typeface="+mn-cs"/>
        </a:defRPr>
      </a:lvl8pPr>
      <a:lvl9pPr marL="3886200" indent="-228600" algn="l" rtl="0" fontAlgn="base">
        <a:spcBef>
          <a:spcPct val="20000"/>
        </a:spcBef>
        <a:spcAft>
          <a:spcPct val="0"/>
        </a:spcAft>
        <a:buChar char="»"/>
        <a:defRPr sz="16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6" descr="HIQA Cover Slide NEW 2-7"/>
          <p:cNvPicPr>
            <a:picLocks noChangeAspect="1" noChangeArrowheads="1"/>
          </p:cNvPicPr>
          <p:nvPr/>
        </p:nvPicPr>
        <p:blipFill>
          <a:blip r:embed="rId13" cstate="print"/>
          <a:srcRect/>
          <a:stretch>
            <a:fillRect/>
          </a:stretch>
        </p:blipFill>
        <p:spPr bwMode="auto">
          <a:xfrm>
            <a:off x="-20638" y="-1588"/>
            <a:ext cx="9185276" cy="6862763"/>
          </a:xfrm>
          <a:prstGeom prst="rect">
            <a:avLst/>
          </a:prstGeom>
          <a:noFill/>
          <a:ln w="9525">
            <a:noFill/>
            <a:miter lim="800000"/>
            <a:headEnd/>
            <a:tailEnd/>
          </a:ln>
        </p:spPr>
      </p:pic>
      <p:sp>
        <p:nvSpPr>
          <p:cNvPr id="4099" name="Rectangle 3"/>
          <p:cNvSpPr>
            <a:spLocks noGrp="1" noChangeArrowheads="1"/>
          </p:cNvSpPr>
          <p:nvPr>
            <p:ph type="title"/>
          </p:nvPr>
        </p:nvSpPr>
        <p:spPr bwMode="auto">
          <a:xfrm>
            <a:off x="323850" y="260350"/>
            <a:ext cx="6408738" cy="588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Title</a:t>
            </a:r>
          </a:p>
        </p:txBody>
      </p:sp>
      <p:sp>
        <p:nvSpPr>
          <p:cNvPr id="4100" name="Rectangle 4"/>
          <p:cNvSpPr>
            <a:spLocks noGrp="1" noChangeArrowheads="1"/>
          </p:cNvSpPr>
          <p:nvPr>
            <p:ph type="body" idx="1"/>
          </p:nvPr>
        </p:nvSpPr>
        <p:spPr bwMode="auto">
          <a:xfrm>
            <a:off x="323850" y="1125538"/>
            <a:ext cx="7993063" cy="52562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Sub Title</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hf hdr="0" ftr="0" dt="0"/>
  <p:txStyles>
    <p:titleStyle>
      <a:lvl1pPr algn="l" rtl="0" eaLnBrk="0" fontAlgn="base" hangingPunct="0">
        <a:spcBef>
          <a:spcPct val="0"/>
        </a:spcBef>
        <a:spcAft>
          <a:spcPct val="0"/>
        </a:spcAft>
        <a:defRPr sz="2600">
          <a:solidFill>
            <a:schemeClr val="bg2"/>
          </a:solidFill>
          <a:latin typeface="+mj-lt"/>
          <a:ea typeface="+mj-ea"/>
          <a:cs typeface="+mj-cs"/>
        </a:defRPr>
      </a:lvl1pPr>
      <a:lvl2pPr algn="l" rtl="0" eaLnBrk="0" fontAlgn="base" hangingPunct="0">
        <a:spcBef>
          <a:spcPct val="0"/>
        </a:spcBef>
        <a:spcAft>
          <a:spcPct val="0"/>
        </a:spcAft>
        <a:defRPr sz="2600">
          <a:solidFill>
            <a:schemeClr val="bg2"/>
          </a:solidFill>
          <a:latin typeface="Arial Black" pitchFamily="34" charset="0"/>
          <a:cs typeface="Arial" pitchFamily="34" charset="0"/>
        </a:defRPr>
      </a:lvl2pPr>
      <a:lvl3pPr algn="l" rtl="0" eaLnBrk="0" fontAlgn="base" hangingPunct="0">
        <a:spcBef>
          <a:spcPct val="0"/>
        </a:spcBef>
        <a:spcAft>
          <a:spcPct val="0"/>
        </a:spcAft>
        <a:defRPr sz="2600">
          <a:solidFill>
            <a:schemeClr val="bg2"/>
          </a:solidFill>
          <a:latin typeface="Arial Black" pitchFamily="34" charset="0"/>
          <a:cs typeface="Arial" pitchFamily="34" charset="0"/>
        </a:defRPr>
      </a:lvl3pPr>
      <a:lvl4pPr algn="l" rtl="0" eaLnBrk="0" fontAlgn="base" hangingPunct="0">
        <a:spcBef>
          <a:spcPct val="0"/>
        </a:spcBef>
        <a:spcAft>
          <a:spcPct val="0"/>
        </a:spcAft>
        <a:defRPr sz="2600">
          <a:solidFill>
            <a:schemeClr val="bg2"/>
          </a:solidFill>
          <a:latin typeface="Arial Black" pitchFamily="34" charset="0"/>
          <a:cs typeface="Arial" pitchFamily="34" charset="0"/>
        </a:defRPr>
      </a:lvl4pPr>
      <a:lvl5pPr algn="l" rtl="0" eaLnBrk="0" fontAlgn="base" hangingPunct="0">
        <a:spcBef>
          <a:spcPct val="0"/>
        </a:spcBef>
        <a:spcAft>
          <a:spcPct val="0"/>
        </a:spcAft>
        <a:defRPr sz="2600">
          <a:solidFill>
            <a:schemeClr val="bg2"/>
          </a:solidFill>
          <a:latin typeface="Arial Black" pitchFamily="34" charset="0"/>
          <a:cs typeface="Arial" pitchFamily="34" charset="0"/>
        </a:defRPr>
      </a:lvl5pPr>
      <a:lvl6pPr marL="457200" algn="l" rtl="0" fontAlgn="base">
        <a:spcBef>
          <a:spcPct val="0"/>
        </a:spcBef>
        <a:spcAft>
          <a:spcPct val="0"/>
        </a:spcAft>
        <a:defRPr sz="2600">
          <a:solidFill>
            <a:schemeClr val="bg2"/>
          </a:solidFill>
          <a:latin typeface="Arial Black" pitchFamily="34" charset="0"/>
          <a:cs typeface="Arial" pitchFamily="34" charset="0"/>
        </a:defRPr>
      </a:lvl6pPr>
      <a:lvl7pPr marL="914400" algn="l" rtl="0" fontAlgn="base">
        <a:spcBef>
          <a:spcPct val="0"/>
        </a:spcBef>
        <a:spcAft>
          <a:spcPct val="0"/>
        </a:spcAft>
        <a:defRPr sz="2600">
          <a:solidFill>
            <a:schemeClr val="bg2"/>
          </a:solidFill>
          <a:latin typeface="Arial Black" pitchFamily="34" charset="0"/>
          <a:cs typeface="Arial" pitchFamily="34" charset="0"/>
        </a:defRPr>
      </a:lvl7pPr>
      <a:lvl8pPr marL="1371600" algn="l" rtl="0" fontAlgn="base">
        <a:spcBef>
          <a:spcPct val="0"/>
        </a:spcBef>
        <a:spcAft>
          <a:spcPct val="0"/>
        </a:spcAft>
        <a:defRPr sz="2600">
          <a:solidFill>
            <a:schemeClr val="bg2"/>
          </a:solidFill>
          <a:latin typeface="Arial Black" pitchFamily="34" charset="0"/>
          <a:cs typeface="Arial" pitchFamily="34" charset="0"/>
        </a:defRPr>
      </a:lvl8pPr>
      <a:lvl9pPr marL="1828800" algn="l" rtl="0" fontAlgn="base">
        <a:spcBef>
          <a:spcPct val="0"/>
        </a:spcBef>
        <a:spcAft>
          <a:spcPct val="0"/>
        </a:spcAft>
        <a:defRPr sz="2600">
          <a:solidFill>
            <a:schemeClr val="bg2"/>
          </a:solidFill>
          <a:latin typeface="Arial Black" pitchFamily="34" charset="0"/>
          <a:cs typeface="Arial" pitchFamily="34" charset="0"/>
        </a:defRPr>
      </a:lvl9pPr>
    </p:titleStyle>
    <p:bodyStyle>
      <a:lvl1pPr marL="342900" indent="-342900" algn="l" rtl="0" eaLnBrk="0" fontAlgn="base" hangingPunct="0">
        <a:spcBef>
          <a:spcPct val="20000"/>
        </a:spcBef>
        <a:spcAft>
          <a:spcPct val="0"/>
        </a:spcAft>
        <a:buChar char="•"/>
        <a:defRPr sz="2400">
          <a:solidFill>
            <a:srgbClr val="5F5F5F"/>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16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218" name="Picture 6" descr="HIQA Cover Slide NEW 2-9"/>
          <p:cNvPicPr>
            <a:picLocks noChangeAspect="1" noChangeArrowheads="1"/>
          </p:cNvPicPr>
          <p:nvPr/>
        </p:nvPicPr>
        <p:blipFill>
          <a:blip r:embed="rId13" cstate="print"/>
          <a:srcRect/>
          <a:stretch>
            <a:fillRect/>
          </a:stretch>
        </p:blipFill>
        <p:spPr bwMode="auto">
          <a:xfrm>
            <a:off x="-20638" y="-1588"/>
            <a:ext cx="9185276" cy="6862763"/>
          </a:xfrm>
          <a:prstGeom prst="rect">
            <a:avLst/>
          </a:prstGeom>
          <a:noFill/>
          <a:ln w="9525">
            <a:noFill/>
            <a:miter lim="800000"/>
            <a:headEnd/>
            <a:tailEnd/>
          </a:ln>
        </p:spPr>
      </p:pic>
      <p:sp>
        <p:nvSpPr>
          <p:cNvPr id="9219" name="Rectangle 3"/>
          <p:cNvSpPr>
            <a:spLocks noGrp="1" noChangeArrowheads="1"/>
          </p:cNvSpPr>
          <p:nvPr>
            <p:ph type="title"/>
          </p:nvPr>
        </p:nvSpPr>
        <p:spPr bwMode="auto">
          <a:xfrm>
            <a:off x="323850" y="260350"/>
            <a:ext cx="6408738" cy="588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Title</a:t>
            </a:r>
          </a:p>
        </p:txBody>
      </p:sp>
      <p:sp>
        <p:nvSpPr>
          <p:cNvPr id="9220" name="Rectangle 4"/>
          <p:cNvSpPr>
            <a:spLocks noGrp="1" noChangeArrowheads="1"/>
          </p:cNvSpPr>
          <p:nvPr>
            <p:ph type="body" idx="1"/>
          </p:nvPr>
        </p:nvSpPr>
        <p:spPr bwMode="auto">
          <a:xfrm>
            <a:off x="323850" y="1125538"/>
            <a:ext cx="7993063" cy="52562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Sub Title</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hf hdr="0" ftr="0" dt="0"/>
  <p:txStyles>
    <p:titleStyle>
      <a:lvl1pPr algn="l" rtl="0" eaLnBrk="0" fontAlgn="base" hangingPunct="0">
        <a:spcBef>
          <a:spcPct val="0"/>
        </a:spcBef>
        <a:spcAft>
          <a:spcPct val="0"/>
        </a:spcAft>
        <a:defRPr sz="2600">
          <a:solidFill>
            <a:srgbClr val="00A8E6"/>
          </a:solidFill>
          <a:latin typeface="+mj-lt"/>
          <a:ea typeface="+mj-ea"/>
          <a:cs typeface="+mj-cs"/>
        </a:defRPr>
      </a:lvl1pPr>
      <a:lvl2pPr algn="l" rtl="0" eaLnBrk="0" fontAlgn="base" hangingPunct="0">
        <a:spcBef>
          <a:spcPct val="0"/>
        </a:spcBef>
        <a:spcAft>
          <a:spcPct val="0"/>
        </a:spcAft>
        <a:defRPr sz="2600">
          <a:solidFill>
            <a:srgbClr val="00A8E6"/>
          </a:solidFill>
          <a:latin typeface="Arial Black" pitchFamily="59" charset="0"/>
          <a:ea typeface="Arial" pitchFamily="59" charset="0"/>
          <a:cs typeface="Arial" pitchFamily="59" charset="0"/>
        </a:defRPr>
      </a:lvl2pPr>
      <a:lvl3pPr algn="l" rtl="0" eaLnBrk="0" fontAlgn="base" hangingPunct="0">
        <a:spcBef>
          <a:spcPct val="0"/>
        </a:spcBef>
        <a:spcAft>
          <a:spcPct val="0"/>
        </a:spcAft>
        <a:defRPr sz="2600">
          <a:solidFill>
            <a:srgbClr val="00A8E6"/>
          </a:solidFill>
          <a:latin typeface="Arial Black" pitchFamily="59" charset="0"/>
          <a:ea typeface="Arial" pitchFamily="59" charset="0"/>
          <a:cs typeface="Arial" pitchFamily="59" charset="0"/>
        </a:defRPr>
      </a:lvl3pPr>
      <a:lvl4pPr algn="l" rtl="0" eaLnBrk="0" fontAlgn="base" hangingPunct="0">
        <a:spcBef>
          <a:spcPct val="0"/>
        </a:spcBef>
        <a:spcAft>
          <a:spcPct val="0"/>
        </a:spcAft>
        <a:defRPr sz="2600">
          <a:solidFill>
            <a:srgbClr val="00A8E6"/>
          </a:solidFill>
          <a:latin typeface="Arial Black" pitchFamily="59" charset="0"/>
          <a:ea typeface="Arial" pitchFamily="59" charset="0"/>
          <a:cs typeface="Arial" pitchFamily="59" charset="0"/>
        </a:defRPr>
      </a:lvl4pPr>
      <a:lvl5pPr algn="l" rtl="0" eaLnBrk="0" fontAlgn="base" hangingPunct="0">
        <a:spcBef>
          <a:spcPct val="0"/>
        </a:spcBef>
        <a:spcAft>
          <a:spcPct val="0"/>
        </a:spcAft>
        <a:defRPr sz="2600">
          <a:solidFill>
            <a:srgbClr val="00A8E6"/>
          </a:solidFill>
          <a:latin typeface="Arial Black" pitchFamily="59" charset="0"/>
          <a:ea typeface="Arial" pitchFamily="59" charset="0"/>
          <a:cs typeface="Arial" pitchFamily="59" charset="0"/>
        </a:defRPr>
      </a:lvl5pPr>
      <a:lvl6pPr marL="457200" algn="l" rtl="0" fontAlgn="base">
        <a:spcBef>
          <a:spcPct val="0"/>
        </a:spcBef>
        <a:spcAft>
          <a:spcPct val="0"/>
        </a:spcAft>
        <a:defRPr sz="2600">
          <a:solidFill>
            <a:srgbClr val="00A8E6"/>
          </a:solidFill>
          <a:latin typeface="Arial Black" pitchFamily="59" charset="0"/>
          <a:ea typeface="Arial" pitchFamily="59" charset="0"/>
          <a:cs typeface="Arial" pitchFamily="59" charset="0"/>
        </a:defRPr>
      </a:lvl6pPr>
      <a:lvl7pPr marL="914400" algn="l" rtl="0" fontAlgn="base">
        <a:spcBef>
          <a:spcPct val="0"/>
        </a:spcBef>
        <a:spcAft>
          <a:spcPct val="0"/>
        </a:spcAft>
        <a:defRPr sz="2600">
          <a:solidFill>
            <a:srgbClr val="00A8E6"/>
          </a:solidFill>
          <a:latin typeface="Arial Black" pitchFamily="59" charset="0"/>
          <a:ea typeface="Arial" pitchFamily="59" charset="0"/>
          <a:cs typeface="Arial" pitchFamily="59" charset="0"/>
        </a:defRPr>
      </a:lvl7pPr>
      <a:lvl8pPr marL="1371600" algn="l" rtl="0" fontAlgn="base">
        <a:spcBef>
          <a:spcPct val="0"/>
        </a:spcBef>
        <a:spcAft>
          <a:spcPct val="0"/>
        </a:spcAft>
        <a:defRPr sz="2600">
          <a:solidFill>
            <a:srgbClr val="00A8E6"/>
          </a:solidFill>
          <a:latin typeface="Arial Black" pitchFamily="59" charset="0"/>
          <a:ea typeface="Arial" pitchFamily="59" charset="0"/>
          <a:cs typeface="Arial" pitchFamily="59" charset="0"/>
        </a:defRPr>
      </a:lvl8pPr>
      <a:lvl9pPr marL="1828800" algn="l" rtl="0" fontAlgn="base">
        <a:spcBef>
          <a:spcPct val="0"/>
        </a:spcBef>
        <a:spcAft>
          <a:spcPct val="0"/>
        </a:spcAft>
        <a:defRPr sz="2600">
          <a:solidFill>
            <a:srgbClr val="00A8E6"/>
          </a:solidFill>
          <a:latin typeface="Arial Black" pitchFamily="59" charset="0"/>
          <a:ea typeface="Arial" pitchFamily="59" charset="0"/>
          <a:cs typeface="Arial" pitchFamily="59" charset="0"/>
        </a:defRPr>
      </a:lvl9pPr>
    </p:titleStyle>
    <p:bodyStyle>
      <a:lvl1pPr marL="342900" indent="-342900" algn="l" rtl="0" eaLnBrk="0" fontAlgn="base" hangingPunct="0">
        <a:spcBef>
          <a:spcPct val="20000"/>
        </a:spcBef>
        <a:spcAft>
          <a:spcPct val="0"/>
        </a:spcAft>
        <a:buChar char="•"/>
        <a:defRPr sz="2400">
          <a:solidFill>
            <a:srgbClr val="5F5F5F"/>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a:solidFill>
            <a:schemeClr val="tx1"/>
          </a:solidFill>
          <a:latin typeface="+mn-lt"/>
          <a:ea typeface="+mn-ea"/>
          <a:cs typeface="+mn-cs"/>
        </a:defRPr>
      </a:lvl5pPr>
      <a:lvl6pPr marL="2514600" indent="-228600" algn="l" rtl="0" fontAlgn="base">
        <a:spcBef>
          <a:spcPct val="20000"/>
        </a:spcBef>
        <a:spcAft>
          <a:spcPct val="0"/>
        </a:spcAft>
        <a:buChar char="»"/>
        <a:defRPr sz="1600">
          <a:solidFill>
            <a:schemeClr val="tx1"/>
          </a:solidFill>
          <a:latin typeface="+mn-lt"/>
          <a:ea typeface="+mn-ea"/>
          <a:cs typeface="+mn-cs"/>
        </a:defRPr>
      </a:lvl6pPr>
      <a:lvl7pPr marL="2971800" indent="-228600" algn="l" rtl="0" fontAlgn="base">
        <a:spcBef>
          <a:spcPct val="20000"/>
        </a:spcBef>
        <a:spcAft>
          <a:spcPct val="0"/>
        </a:spcAft>
        <a:buChar char="»"/>
        <a:defRPr sz="1600">
          <a:solidFill>
            <a:schemeClr val="tx1"/>
          </a:solidFill>
          <a:latin typeface="+mn-lt"/>
          <a:ea typeface="+mn-ea"/>
          <a:cs typeface="+mn-cs"/>
        </a:defRPr>
      </a:lvl7pPr>
      <a:lvl8pPr marL="3429000" indent="-228600" algn="l" rtl="0" fontAlgn="base">
        <a:spcBef>
          <a:spcPct val="20000"/>
        </a:spcBef>
        <a:spcAft>
          <a:spcPct val="0"/>
        </a:spcAft>
        <a:buChar char="»"/>
        <a:defRPr sz="1600">
          <a:solidFill>
            <a:schemeClr val="tx1"/>
          </a:solidFill>
          <a:latin typeface="+mn-lt"/>
          <a:ea typeface="+mn-ea"/>
          <a:cs typeface="+mn-cs"/>
        </a:defRPr>
      </a:lvl8pPr>
      <a:lvl9pPr marL="3886200" indent="-228600" algn="l" rtl="0" fontAlgn="base">
        <a:spcBef>
          <a:spcPct val="20000"/>
        </a:spcBef>
        <a:spcAft>
          <a:spcPct val="0"/>
        </a:spcAft>
        <a:buChar char="»"/>
        <a:defRPr sz="16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290" name="Picture 6" descr="HIQA Cover Slide NEW 2-21"/>
          <p:cNvPicPr>
            <a:picLocks noChangeAspect="1" noChangeArrowheads="1"/>
          </p:cNvPicPr>
          <p:nvPr/>
        </p:nvPicPr>
        <p:blipFill>
          <a:blip r:embed="rId13" cstate="print"/>
          <a:srcRect/>
          <a:stretch>
            <a:fillRect/>
          </a:stretch>
        </p:blipFill>
        <p:spPr bwMode="auto">
          <a:xfrm>
            <a:off x="-20638" y="-1588"/>
            <a:ext cx="9185276" cy="6862763"/>
          </a:xfrm>
          <a:prstGeom prst="rect">
            <a:avLst/>
          </a:prstGeom>
          <a:noFill/>
          <a:ln w="9525">
            <a:noFill/>
            <a:miter lim="800000"/>
            <a:headEnd/>
            <a:tailEnd/>
          </a:ln>
        </p:spPr>
      </p:pic>
      <p:sp>
        <p:nvSpPr>
          <p:cNvPr id="12291" name="Rectangle 3"/>
          <p:cNvSpPr>
            <a:spLocks noGrp="1" noChangeArrowheads="1"/>
          </p:cNvSpPr>
          <p:nvPr>
            <p:ph type="title"/>
          </p:nvPr>
        </p:nvSpPr>
        <p:spPr bwMode="auto">
          <a:xfrm>
            <a:off x="323850" y="260350"/>
            <a:ext cx="6408738" cy="588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Title</a:t>
            </a:r>
          </a:p>
        </p:txBody>
      </p:sp>
      <p:sp>
        <p:nvSpPr>
          <p:cNvPr id="12292" name="Rectangle 4"/>
          <p:cNvSpPr>
            <a:spLocks noGrp="1" noChangeArrowheads="1"/>
          </p:cNvSpPr>
          <p:nvPr>
            <p:ph type="body" idx="1"/>
          </p:nvPr>
        </p:nvSpPr>
        <p:spPr bwMode="auto">
          <a:xfrm>
            <a:off x="323850" y="1125538"/>
            <a:ext cx="7993063" cy="52562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Sub Title</a:t>
            </a: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hf hdr="0" ftr="0" dt="0"/>
  <p:txStyles>
    <p:titleStyle>
      <a:lvl1pPr algn="l" rtl="0" eaLnBrk="0" fontAlgn="base" hangingPunct="0">
        <a:spcBef>
          <a:spcPct val="0"/>
        </a:spcBef>
        <a:spcAft>
          <a:spcPct val="0"/>
        </a:spcAft>
        <a:defRPr sz="2600">
          <a:solidFill>
            <a:srgbClr val="01A998"/>
          </a:solidFill>
          <a:latin typeface="+mj-lt"/>
          <a:ea typeface="+mj-ea"/>
          <a:cs typeface="+mj-cs"/>
        </a:defRPr>
      </a:lvl1pPr>
      <a:lvl2pPr algn="l" rtl="0" eaLnBrk="0" fontAlgn="base" hangingPunct="0">
        <a:spcBef>
          <a:spcPct val="0"/>
        </a:spcBef>
        <a:spcAft>
          <a:spcPct val="0"/>
        </a:spcAft>
        <a:defRPr sz="2600">
          <a:solidFill>
            <a:srgbClr val="01A998"/>
          </a:solidFill>
          <a:latin typeface="Arial Black" pitchFamily="59" charset="0"/>
          <a:ea typeface="Arial" pitchFamily="59" charset="0"/>
          <a:cs typeface="Arial" pitchFamily="59" charset="0"/>
        </a:defRPr>
      </a:lvl2pPr>
      <a:lvl3pPr algn="l" rtl="0" eaLnBrk="0" fontAlgn="base" hangingPunct="0">
        <a:spcBef>
          <a:spcPct val="0"/>
        </a:spcBef>
        <a:spcAft>
          <a:spcPct val="0"/>
        </a:spcAft>
        <a:defRPr sz="2600">
          <a:solidFill>
            <a:srgbClr val="01A998"/>
          </a:solidFill>
          <a:latin typeface="Arial Black" pitchFamily="59" charset="0"/>
          <a:ea typeface="Arial" pitchFamily="59" charset="0"/>
          <a:cs typeface="Arial" pitchFamily="59" charset="0"/>
        </a:defRPr>
      </a:lvl3pPr>
      <a:lvl4pPr algn="l" rtl="0" eaLnBrk="0" fontAlgn="base" hangingPunct="0">
        <a:spcBef>
          <a:spcPct val="0"/>
        </a:spcBef>
        <a:spcAft>
          <a:spcPct val="0"/>
        </a:spcAft>
        <a:defRPr sz="2600">
          <a:solidFill>
            <a:srgbClr val="01A998"/>
          </a:solidFill>
          <a:latin typeface="Arial Black" pitchFamily="59" charset="0"/>
          <a:ea typeface="Arial" pitchFamily="59" charset="0"/>
          <a:cs typeface="Arial" pitchFamily="59" charset="0"/>
        </a:defRPr>
      </a:lvl4pPr>
      <a:lvl5pPr algn="l" rtl="0" eaLnBrk="0" fontAlgn="base" hangingPunct="0">
        <a:spcBef>
          <a:spcPct val="0"/>
        </a:spcBef>
        <a:spcAft>
          <a:spcPct val="0"/>
        </a:spcAft>
        <a:defRPr sz="2600">
          <a:solidFill>
            <a:srgbClr val="01A998"/>
          </a:solidFill>
          <a:latin typeface="Arial Black" pitchFamily="59" charset="0"/>
          <a:ea typeface="Arial" pitchFamily="59" charset="0"/>
          <a:cs typeface="Arial" pitchFamily="59" charset="0"/>
        </a:defRPr>
      </a:lvl5pPr>
      <a:lvl6pPr marL="457200" algn="l" rtl="0" fontAlgn="base">
        <a:spcBef>
          <a:spcPct val="0"/>
        </a:spcBef>
        <a:spcAft>
          <a:spcPct val="0"/>
        </a:spcAft>
        <a:defRPr sz="2600">
          <a:solidFill>
            <a:srgbClr val="01A998"/>
          </a:solidFill>
          <a:latin typeface="Arial Black" pitchFamily="59" charset="0"/>
          <a:ea typeface="Arial" pitchFamily="59" charset="0"/>
          <a:cs typeface="Arial" pitchFamily="59" charset="0"/>
        </a:defRPr>
      </a:lvl6pPr>
      <a:lvl7pPr marL="914400" algn="l" rtl="0" fontAlgn="base">
        <a:spcBef>
          <a:spcPct val="0"/>
        </a:spcBef>
        <a:spcAft>
          <a:spcPct val="0"/>
        </a:spcAft>
        <a:defRPr sz="2600">
          <a:solidFill>
            <a:srgbClr val="01A998"/>
          </a:solidFill>
          <a:latin typeface="Arial Black" pitchFamily="59" charset="0"/>
          <a:ea typeface="Arial" pitchFamily="59" charset="0"/>
          <a:cs typeface="Arial" pitchFamily="59" charset="0"/>
        </a:defRPr>
      </a:lvl7pPr>
      <a:lvl8pPr marL="1371600" algn="l" rtl="0" fontAlgn="base">
        <a:spcBef>
          <a:spcPct val="0"/>
        </a:spcBef>
        <a:spcAft>
          <a:spcPct val="0"/>
        </a:spcAft>
        <a:defRPr sz="2600">
          <a:solidFill>
            <a:srgbClr val="01A998"/>
          </a:solidFill>
          <a:latin typeface="Arial Black" pitchFamily="59" charset="0"/>
          <a:ea typeface="Arial" pitchFamily="59" charset="0"/>
          <a:cs typeface="Arial" pitchFamily="59" charset="0"/>
        </a:defRPr>
      </a:lvl8pPr>
      <a:lvl9pPr marL="1828800" algn="l" rtl="0" fontAlgn="base">
        <a:spcBef>
          <a:spcPct val="0"/>
        </a:spcBef>
        <a:spcAft>
          <a:spcPct val="0"/>
        </a:spcAft>
        <a:defRPr sz="2600">
          <a:solidFill>
            <a:srgbClr val="01A998"/>
          </a:solidFill>
          <a:latin typeface="Arial Black" pitchFamily="59" charset="0"/>
          <a:ea typeface="Arial" pitchFamily="59" charset="0"/>
          <a:cs typeface="Arial" pitchFamily="59" charset="0"/>
        </a:defRPr>
      </a:lvl9pPr>
    </p:titleStyle>
    <p:bodyStyle>
      <a:lvl1pPr marL="342900" indent="-342900" algn="l" rtl="0" eaLnBrk="0" fontAlgn="base" hangingPunct="0">
        <a:spcBef>
          <a:spcPct val="20000"/>
        </a:spcBef>
        <a:spcAft>
          <a:spcPct val="0"/>
        </a:spcAft>
        <a:buChar char="•"/>
        <a:defRPr sz="2400">
          <a:solidFill>
            <a:srgbClr val="5F5F5F"/>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a:solidFill>
            <a:schemeClr val="tx1"/>
          </a:solidFill>
          <a:latin typeface="+mn-lt"/>
          <a:ea typeface="+mn-ea"/>
          <a:cs typeface="+mn-cs"/>
        </a:defRPr>
      </a:lvl5pPr>
      <a:lvl6pPr marL="2514600" indent="-228600" algn="l" rtl="0" fontAlgn="base">
        <a:spcBef>
          <a:spcPct val="20000"/>
        </a:spcBef>
        <a:spcAft>
          <a:spcPct val="0"/>
        </a:spcAft>
        <a:buChar char="»"/>
        <a:defRPr sz="1600">
          <a:solidFill>
            <a:schemeClr val="tx1"/>
          </a:solidFill>
          <a:latin typeface="+mn-lt"/>
          <a:ea typeface="+mn-ea"/>
          <a:cs typeface="+mn-cs"/>
        </a:defRPr>
      </a:lvl6pPr>
      <a:lvl7pPr marL="2971800" indent="-228600" algn="l" rtl="0" fontAlgn="base">
        <a:spcBef>
          <a:spcPct val="20000"/>
        </a:spcBef>
        <a:spcAft>
          <a:spcPct val="0"/>
        </a:spcAft>
        <a:buChar char="»"/>
        <a:defRPr sz="1600">
          <a:solidFill>
            <a:schemeClr val="tx1"/>
          </a:solidFill>
          <a:latin typeface="+mn-lt"/>
          <a:ea typeface="+mn-ea"/>
          <a:cs typeface="+mn-cs"/>
        </a:defRPr>
      </a:lvl7pPr>
      <a:lvl8pPr marL="3429000" indent="-228600" algn="l" rtl="0" fontAlgn="base">
        <a:spcBef>
          <a:spcPct val="20000"/>
        </a:spcBef>
        <a:spcAft>
          <a:spcPct val="0"/>
        </a:spcAft>
        <a:buChar char="»"/>
        <a:defRPr sz="1600">
          <a:solidFill>
            <a:schemeClr val="tx1"/>
          </a:solidFill>
          <a:latin typeface="+mn-lt"/>
          <a:ea typeface="+mn-ea"/>
          <a:cs typeface="+mn-cs"/>
        </a:defRPr>
      </a:lvl8pPr>
      <a:lvl9pPr marL="3886200" indent="-228600" algn="l" rtl="0" fontAlgn="base">
        <a:spcBef>
          <a:spcPct val="20000"/>
        </a:spcBef>
        <a:spcAft>
          <a:spcPct val="0"/>
        </a:spcAft>
        <a:buChar char="»"/>
        <a:defRPr sz="16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314" name="Picture 7" descr="HIQA Cover Slide NEW 2-11"/>
          <p:cNvPicPr>
            <a:picLocks noChangeAspect="1" noChangeArrowheads="1"/>
          </p:cNvPicPr>
          <p:nvPr/>
        </p:nvPicPr>
        <p:blipFill>
          <a:blip r:embed="rId13" cstate="print"/>
          <a:srcRect/>
          <a:stretch>
            <a:fillRect/>
          </a:stretch>
        </p:blipFill>
        <p:spPr bwMode="auto">
          <a:xfrm>
            <a:off x="-20638" y="-1588"/>
            <a:ext cx="9185276" cy="6862763"/>
          </a:xfrm>
          <a:prstGeom prst="rect">
            <a:avLst/>
          </a:prstGeom>
          <a:noFill/>
          <a:ln w="9525">
            <a:noFill/>
            <a:miter lim="800000"/>
            <a:headEnd/>
            <a:tailEnd/>
          </a:ln>
        </p:spPr>
      </p:pic>
      <p:sp>
        <p:nvSpPr>
          <p:cNvPr id="13315" name="Rectangle 3"/>
          <p:cNvSpPr>
            <a:spLocks noGrp="1" noChangeArrowheads="1"/>
          </p:cNvSpPr>
          <p:nvPr>
            <p:ph type="title"/>
          </p:nvPr>
        </p:nvSpPr>
        <p:spPr bwMode="auto">
          <a:xfrm>
            <a:off x="323850" y="260350"/>
            <a:ext cx="6408738" cy="588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Title</a:t>
            </a:r>
          </a:p>
        </p:txBody>
      </p:sp>
      <p:sp>
        <p:nvSpPr>
          <p:cNvPr id="13316" name="Rectangle 4"/>
          <p:cNvSpPr>
            <a:spLocks noGrp="1" noChangeArrowheads="1"/>
          </p:cNvSpPr>
          <p:nvPr>
            <p:ph type="body" idx="1"/>
          </p:nvPr>
        </p:nvSpPr>
        <p:spPr bwMode="auto">
          <a:xfrm>
            <a:off x="323850" y="1125538"/>
            <a:ext cx="7993063" cy="52562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Sub Title</a:t>
            </a: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hf hdr="0" ftr="0" dt="0"/>
  <p:txStyles>
    <p:titleStyle>
      <a:lvl1pPr algn="l" rtl="0" eaLnBrk="0" fontAlgn="base" hangingPunct="0">
        <a:spcBef>
          <a:spcPct val="0"/>
        </a:spcBef>
        <a:spcAft>
          <a:spcPct val="0"/>
        </a:spcAft>
        <a:defRPr sz="2600">
          <a:solidFill>
            <a:schemeClr val="accent1"/>
          </a:solidFill>
          <a:latin typeface="+mj-lt"/>
          <a:ea typeface="+mj-ea"/>
          <a:cs typeface="+mj-cs"/>
        </a:defRPr>
      </a:lvl1pPr>
      <a:lvl2pPr algn="l" rtl="0" eaLnBrk="0" fontAlgn="base" hangingPunct="0">
        <a:spcBef>
          <a:spcPct val="0"/>
        </a:spcBef>
        <a:spcAft>
          <a:spcPct val="0"/>
        </a:spcAft>
        <a:defRPr sz="2600">
          <a:solidFill>
            <a:schemeClr val="accent1"/>
          </a:solidFill>
          <a:latin typeface="Arial Black" pitchFamily="59" charset="0"/>
          <a:ea typeface="Arial" pitchFamily="59" charset="0"/>
          <a:cs typeface="Arial" pitchFamily="59" charset="0"/>
        </a:defRPr>
      </a:lvl2pPr>
      <a:lvl3pPr algn="l" rtl="0" eaLnBrk="0" fontAlgn="base" hangingPunct="0">
        <a:spcBef>
          <a:spcPct val="0"/>
        </a:spcBef>
        <a:spcAft>
          <a:spcPct val="0"/>
        </a:spcAft>
        <a:defRPr sz="2600">
          <a:solidFill>
            <a:schemeClr val="accent1"/>
          </a:solidFill>
          <a:latin typeface="Arial Black" pitchFamily="59" charset="0"/>
          <a:ea typeface="Arial" pitchFamily="59" charset="0"/>
          <a:cs typeface="Arial" pitchFamily="59" charset="0"/>
        </a:defRPr>
      </a:lvl3pPr>
      <a:lvl4pPr algn="l" rtl="0" eaLnBrk="0" fontAlgn="base" hangingPunct="0">
        <a:spcBef>
          <a:spcPct val="0"/>
        </a:spcBef>
        <a:spcAft>
          <a:spcPct val="0"/>
        </a:spcAft>
        <a:defRPr sz="2600">
          <a:solidFill>
            <a:schemeClr val="accent1"/>
          </a:solidFill>
          <a:latin typeface="Arial Black" pitchFamily="59" charset="0"/>
          <a:ea typeface="Arial" pitchFamily="59" charset="0"/>
          <a:cs typeface="Arial" pitchFamily="59" charset="0"/>
        </a:defRPr>
      </a:lvl4pPr>
      <a:lvl5pPr algn="l" rtl="0" eaLnBrk="0" fontAlgn="base" hangingPunct="0">
        <a:spcBef>
          <a:spcPct val="0"/>
        </a:spcBef>
        <a:spcAft>
          <a:spcPct val="0"/>
        </a:spcAft>
        <a:defRPr sz="2600">
          <a:solidFill>
            <a:schemeClr val="accent1"/>
          </a:solidFill>
          <a:latin typeface="Arial Black" pitchFamily="59" charset="0"/>
          <a:ea typeface="Arial" pitchFamily="59" charset="0"/>
          <a:cs typeface="Arial" pitchFamily="59" charset="0"/>
        </a:defRPr>
      </a:lvl5pPr>
      <a:lvl6pPr marL="457200" algn="l" rtl="0" fontAlgn="base">
        <a:spcBef>
          <a:spcPct val="0"/>
        </a:spcBef>
        <a:spcAft>
          <a:spcPct val="0"/>
        </a:spcAft>
        <a:defRPr sz="2600">
          <a:solidFill>
            <a:schemeClr val="accent1"/>
          </a:solidFill>
          <a:latin typeface="Arial Black" pitchFamily="59" charset="0"/>
          <a:ea typeface="Arial" pitchFamily="59" charset="0"/>
          <a:cs typeface="Arial" pitchFamily="59" charset="0"/>
        </a:defRPr>
      </a:lvl6pPr>
      <a:lvl7pPr marL="914400" algn="l" rtl="0" fontAlgn="base">
        <a:spcBef>
          <a:spcPct val="0"/>
        </a:spcBef>
        <a:spcAft>
          <a:spcPct val="0"/>
        </a:spcAft>
        <a:defRPr sz="2600">
          <a:solidFill>
            <a:schemeClr val="accent1"/>
          </a:solidFill>
          <a:latin typeface="Arial Black" pitchFamily="59" charset="0"/>
          <a:ea typeface="Arial" pitchFamily="59" charset="0"/>
          <a:cs typeface="Arial" pitchFamily="59" charset="0"/>
        </a:defRPr>
      </a:lvl7pPr>
      <a:lvl8pPr marL="1371600" algn="l" rtl="0" fontAlgn="base">
        <a:spcBef>
          <a:spcPct val="0"/>
        </a:spcBef>
        <a:spcAft>
          <a:spcPct val="0"/>
        </a:spcAft>
        <a:defRPr sz="2600">
          <a:solidFill>
            <a:schemeClr val="accent1"/>
          </a:solidFill>
          <a:latin typeface="Arial Black" pitchFamily="59" charset="0"/>
          <a:ea typeface="Arial" pitchFamily="59" charset="0"/>
          <a:cs typeface="Arial" pitchFamily="59" charset="0"/>
        </a:defRPr>
      </a:lvl8pPr>
      <a:lvl9pPr marL="1828800" algn="l" rtl="0" fontAlgn="base">
        <a:spcBef>
          <a:spcPct val="0"/>
        </a:spcBef>
        <a:spcAft>
          <a:spcPct val="0"/>
        </a:spcAft>
        <a:defRPr sz="2600">
          <a:solidFill>
            <a:schemeClr val="accent1"/>
          </a:solidFill>
          <a:latin typeface="Arial Black" pitchFamily="59" charset="0"/>
          <a:ea typeface="Arial" pitchFamily="59" charset="0"/>
          <a:cs typeface="Arial" pitchFamily="59" charset="0"/>
        </a:defRPr>
      </a:lvl9pPr>
    </p:titleStyle>
    <p:bodyStyle>
      <a:lvl1pPr marL="342900" indent="-342900" algn="l" rtl="0" eaLnBrk="0" fontAlgn="base" hangingPunct="0">
        <a:spcBef>
          <a:spcPct val="20000"/>
        </a:spcBef>
        <a:spcAft>
          <a:spcPct val="0"/>
        </a:spcAft>
        <a:buChar char="•"/>
        <a:defRPr sz="2400">
          <a:solidFill>
            <a:srgbClr val="5F5F5F"/>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600">
          <a:solidFill>
            <a:schemeClr val="tx1"/>
          </a:solidFill>
          <a:latin typeface="+mn-lt"/>
          <a:ea typeface="+mn-ea"/>
          <a:cs typeface="+mn-cs"/>
        </a:defRPr>
      </a:lvl5pPr>
      <a:lvl6pPr marL="2514600" indent="-228600" algn="l" rtl="0" fontAlgn="base">
        <a:spcBef>
          <a:spcPct val="20000"/>
        </a:spcBef>
        <a:spcAft>
          <a:spcPct val="0"/>
        </a:spcAft>
        <a:buChar char="»"/>
        <a:defRPr sz="1600">
          <a:solidFill>
            <a:schemeClr val="tx1"/>
          </a:solidFill>
          <a:latin typeface="+mn-lt"/>
          <a:ea typeface="+mn-ea"/>
          <a:cs typeface="+mn-cs"/>
        </a:defRPr>
      </a:lvl6pPr>
      <a:lvl7pPr marL="2971800" indent="-228600" algn="l" rtl="0" fontAlgn="base">
        <a:spcBef>
          <a:spcPct val="20000"/>
        </a:spcBef>
        <a:spcAft>
          <a:spcPct val="0"/>
        </a:spcAft>
        <a:buChar char="»"/>
        <a:defRPr sz="1600">
          <a:solidFill>
            <a:schemeClr val="tx1"/>
          </a:solidFill>
          <a:latin typeface="+mn-lt"/>
          <a:ea typeface="+mn-ea"/>
          <a:cs typeface="+mn-cs"/>
        </a:defRPr>
      </a:lvl7pPr>
      <a:lvl8pPr marL="3429000" indent="-228600" algn="l" rtl="0" fontAlgn="base">
        <a:spcBef>
          <a:spcPct val="20000"/>
        </a:spcBef>
        <a:spcAft>
          <a:spcPct val="0"/>
        </a:spcAft>
        <a:buChar char="»"/>
        <a:defRPr sz="1600">
          <a:solidFill>
            <a:schemeClr val="tx1"/>
          </a:solidFill>
          <a:latin typeface="+mn-lt"/>
          <a:ea typeface="+mn-ea"/>
          <a:cs typeface="+mn-cs"/>
        </a:defRPr>
      </a:lvl8pPr>
      <a:lvl9pPr marL="3886200" indent="-228600" algn="l" rtl="0" fontAlgn="base">
        <a:spcBef>
          <a:spcPct val="20000"/>
        </a:spcBef>
        <a:spcAft>
          <a:spcPct val="0"/>
        </a:spcAft>
        <a:buChar char="»"/>
        <a:defRPr sz="16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5362" name="Picture 8" descr="HIQA Cover Slide NEW 2-13"/>
          <p:cNvPicPr>
            <a:picLocks noChangeAspect="1" noChangeArrowheads="1"/>
          </p:cNvPicPr>
          <p:nvPr/>
        </p:nvPicPr>
        <p:blipFill>
          <a:blip r:embed="rId13" cstate="print"/>
          <a:srcRect/>
          <a:stretch>
            <a:fillRect/>
          </a:stretch>
        </p:blipFill>
        <p:spPr bwMode="auto">
          <a:xfrm>
            <a:off x="-20638" y="-1588"/>
            <a:ext cx="9185276" cy="6862763"/>
          </a:xfrm>
          <a:prstGeom prst="rect">
            <a:avLst/>
          </a:prstGeom>
          <a:noFill/>
          <a:ln w="9525">
            <a:noFill/>
            <a:miter lim="800000"/>
            <a:headEnd/>
            <a:tailEnd/>
          </a:ln>
        </p:spPr>
      </p:pic>
      <p:sp>
        <p:nvSpPr>
          <p:cNvPr id="15363" name="Rectangle 3"/>
          <p:cNvSpPr>
            <a:spLocks noGrp="1" noChangeArrowheads="1"/>
          </p:cNvSpPr>
          <p:nvPr>
            <p:ph type="title"/>
          </p:nvPr>
        </p:nvSpPr>
        <p:spPr bwMode="auto">
          <a:xfrm>
            <a:off x="323850" y="260350"/>
            <a:ext cx="6408738" cy="588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Title</a:t>
            </a:r>
          </a:p>
        </p:txBody>
      </p:sp>
      <p:sp>
        <p:nvSpPr>
          <p:cNvPr id="15364" name="Rectangle 4"/>
          <p:cNvSpPr>
            <a:spLocks noGrp="1" noChangeArrowheads="1"/>
          </p:cNvSpPr>
          <p:nvPr>
            <p:ph type="body" idx="1"/>
          </p:nvPr>
        </p:nvSpPr>
        <p:spPr bwMode="auto">
          <a:xfrm>
            <a:off x="323850" y="1125538"/>
            <a:ext cx="7993063" cy="52562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Sub Title</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hf hdr="0" ftr="0" dt="0"/>
  <p:txStyles>
    <p:titleStyle>
      <a:lvl1pPr algn="l" rtl="0" eaLnBrk="0" fontAlgn="base" hangingPunct="0">
        <a:spcBef>
          <a:spcPct val="0"/>
        </a:spcBef>
        <a:spcAft>
          <a:spcPct val="0"/>
        </a:spcAft>
        <a:defRPr sz="2600">
          <a:solidFill>
            <a:schemeClr val="folHlink"/>
          </a:solidFill>
          <a:latin typeface="+mj-lt"/>
          <a:ea typeface="+mj-ea"/>
          <a:cs typeface="+mj-cs"/>
        </a:defRPr>
      </a:lvl1pPr>
      <a:lvl2pPr algn="l" rtl="0" eaLnBrk="0" fontAlgn="base" hangingPunct="0">
        <a:spcBef>
          <a:spcPct val="0"/>
        </a:spcBef>
        <a:spcAft>
          <a:spcPct val="0"/>
        </a:spcAft>
        <a:defRPr sz="2600">
          <a:solidFill>
            <a:schemeClr val="folHlink"/>
          </a:solidFill>
          <a:latin typeface="Arial Black" pitchFamily="34" charset="0"/>
          <a:cs typeface="Arial" pitchFamily="34" charset="0"/>
        </a:defRPr>
      </a:lvl2pPr>
      <a:lvl3pPr algn="l" rtl="0" eaLnBrk="0" fontAlgn="base" hangingPunct="0">
        <a:spcBef>
          <a:spcPct val="0"/>
        </a:spcBef>
        <a:spcAft>
          <a:spcPct val="0"/>
        </a:spcAft>
        <a:defRPr sz="2600">
          <a:solidFill>
            <a:schemeClr val="folHlink"/>
          </a:solidFill>
          <a:latin typeface="Arial Black" pitchFamily="34" charset="0"/>
          <a:cs typeface="Arial" pitchFamily="34" charset="0"/>
        </a:defRPr>
      </a:lvl3pPr>
      <a:lvl4pPr algn="l" rtl="0" eaLnBrk="0" fontAlgn="base" hangingPunct="0">
        <a:spcBef>
          <a:spcPct val="0"/>
        </a:spcBef>
        <a:spcAft>
          <a:spcPct val="0"/>
        </a:spcAft>
        <a:defRPr sz="2600">
          <a:solidFill>
            <a:schemeClr val="folHlink"/>
          </a:solidFill>
          <a:latin typeface="Arial Black" pitchFamily="34" charset="0"/>
          <a:cs typeface="Arial" pitchFamily="34" charset="0"/>
        </a:defRPr>
      </a:lvl4pPr>
      <a:lvl5pPr algn="l" rtl="0" eaLnBrk="0" fontAlgn="base" hangingPunct="0">
        <a:spcBef>
          <a:spcPct val="0"/>
        </a:spcBef>
        <a:spcAft>
          <a:spcPct val="0"/>
        </a:spcAft>
        <a:defRPr sz="2600">
          <a:solidFill>
            <a:schemeClr val="folHlink"/>
          </a:solidFill>
          <a:latin typeface="Arial Black" pitchFamily="34" charset="0"/>
          <a:cs typeface="Arial" pitchFamily="34" charset="0"/>
        </a:defRPr>
      </a:lvl5pPr>
      <a:lvl6pPr marL="457200" algn="l" rtl="0" fontAlgn="base">
        <a:spcBef>
          <a:spcPct val="0"/>
        </a:spcBef>
        <a:spcAft>
          <a:spcPct val="0"/>
        </a:spcAft>
        <a:defRPr sz="2600">
          <a:solidFill>
            <a:schemeClr val="folHlink"/>
          </a:solidFill>
          <a:latin typeface="Arial Black" pitchFamily="34" charset="0"/>
          <a:cs typeface="Arial" pitchFamily="34" charset="0"/>
        </a:defRPr>
      </a:lvl6pPr>
      <a:lvl7pPr marL="914400" algn="l" rtl="0" fontAlgn="base">
        <a:spcBef>
          <a:spcPct val="0"/>
        </a:spcBef>
        <a:spcAft>
          <a:spcPct val="0"/>
        </a:spcAft>
        <a:defRPr sz="2600">
          <a:solidFill>
            <a:schemeClr val="folHlink"/>
          </a:solidFill>
          <a:latin typeface="Arial Black" pitchFamily="34" charset="0"/>
          <a:cs typeface="Arial" pitchFamily="34" charset="0"/>
        </a:defRPr>
      </a:lvl7pPr>
      <a:lvl8pPr marL="1371600" algn="l" rtl="0" fontAlgn="base">
        <a:spcBef>
          <a:spcPct val="0"/>
        </a:spcBef>
        <a:spcAft>
          <a:spcPct val="0"/>
        </a:spcAft>
        <a:defRPr sz="2600">
          <a:solidFill>
            <a:schemeClr val="folHlink"/>
          </a:solidFill>
          <a:latin typeface="Arial Black" pitchFamily="34" charset="0"/>
          <a:cs typeface="Arial" pitchFamily="34" charset="0"/>
        </a:defRPr>
      </a:lvl8pPr>
      <a:lvl9pPr marL="1828800" algn="l" rtl="0" fontAlgn="base">
        <a:spcBef>
          <a:spcPct val="0"/>
        </a:spcBef>
        <a:spcAft>
          <a:spcPct val="0"/>
        </a:spcAft>
        <a:defRPr sz="2600">
          <a:solidFill>
            <a:schemeClr val="folHlink"/>
          </a:solidFill>
          <a:latin typeface="Arial Black" pitchFamily="34" charset="0"/>
          <a:cs typeface="Arial" pitchFamily="34" charset="0"/>
        </a:defRPr>
      </a:lvl9pPr>
    </p:titleStyle>
    <p:bodyStyle>
      <a:lvl1pPr marL="342900" indent="-342900" algn="l" rtl="0" eaLnBrk="0" fontAlgn="base" hangingPunct="0">
        <a:spcBef>
          <a:spcPct val="20000"/>
        </a:spcBef>
        <a:spcAft>
          <a:spcPct val="0"/>
        </a:spcAft>
        <a:buChar char="•"/>
        <a:defRPr sz="2400">
          <a:solidFill>
            <a:srgbClr val="5F5F5F"/>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16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7410" name="Picture 7" descr="HIQA Cover Slide NEW 2-15"/>
          <p:cNvPicPr>
            <a:picLocks noChangeAspect="1" noChangeArrowheads="1"/>
          </p:cNvPicPr>
          <p:nvPr/>
        </p:nvPicPr>
        <p:blipFill>
          <a:blip r:embed="rId13" cstate="print"/>
          <a:srcRect/>
          <a:stretch>
            <a:fillRect/>
          </a:stretch>
        </p:blipFill>
        <p:spPr bwMode="auto">
          <a:xfrm>
            <a:off x="-20638" y="-1588"/>
            <a:ext cx="9185276" cy="6862763"/>
          </a:xfrm>
          <a:prstGeom prst="rect">
            <a:avLst/>
          </a:prstGeom>
          <a:noFill/>
          <a:ln w="9525">
            <a:noFill/>
            <a:miter lim="800000"/>
            <a:headEnd/>
            <a:tailEnd/>
          </a:ln>
        </p:spPr>
      </p:pic>
      <p:sp>
        <p:nvSpPr>
          <p:cNvPr id="17411" name="Rectangle 3"/>
          <p:cNvSpPr>
            <a:spLocks noGrp="1" noChangeArrowheads="1"/>
          </p:cNvSpPr>
          <p:nvPr>
            <p:ph type="title"/>
          </p:nvPr>
        </p:nvSpPr>
        <p:spPr bwMode="auto">
          <a:xfrm>
            <a:off x="323850" y="260350"/>
            <a:ext cx="6408738" cy="588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Title</a:t>
            </a:r>
          </a:p>
        </p:txBody>
      </p:sp>
      <p:sp>
        <p:nvSpPr>
          <p:cNvPr id="17412" name="Rectangle 4"/>
          <p:cNvSpPr>
            <a:spLocks noGrp="1" noChangeArrowheads="1"/>
          </p:cNvSpPr>
          <p:nvPr>
            <p:ph type="body" idx="1"/>
          </p:nvPr>
        </p:nvSpPr>
        <p:spPr bwMode="auto">
          <a:xfrm>
            <a:off x="323850" y="1125538"/>
            <a:ext cx="7993063" cy="52562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Sub Title</a:t>
            </a: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hf hdr="0" ftr="0" dt="0"/>
  <p:txStyles>
    <p:titleStyle>
      <a:lvl1pPr algn="l" rtl="0" eaLnBrk="0" fontAlgn="base" hangingPunct="0">
        <a:spcBef>
          <a:spcPct val="0"/>
        </a:spcBef>
        <a:spcAft>
          <a:spcPct val="0"/>
        </a:spcAft>
        <a:defRPr sz="2600">
          <a:solidFill>
            <a:schemeClr val="accent2"/>
          </a:solidFill>
          <a:latin typeface="+mj-lt"/>
          <a:ea typeface="+mj-ea"/>
          <a:cs typeface="+mj-cs"/>
        </a:defRPr>
      </a:lvl1pPr>
      <a:lvl2pPr algn="l" rtl="0" eaLnBrk="0" fontAlgn="base" hangingPunct="0">
        <a:spcBef>
          <a:spcPct val="0"/>
        </a:spcBef>
        <a:spcAft>
          <a:spcPct val="0"/>
        </a:spcAft>
        <a:defRPr sz="2600">
          <a:solidFill>
            <a:schemeClr val="accent2"/>
          </a:solidFill>
          <a:latin typeface="Arial Black" pitchFamily="34" charset="0"/>
          <a:cs typeface="Arial" pitchFamily="34" charset="0"/>
        </a:defRPr>
      </a:lvl2pPr>
      <a:lvl3pPr algn="l" rtl="0" eaLnBrk="0" fontAlgn="base" hangingPunct="0">
        <a:spcBef>
          <a:spcPct val="0"/>
        </a:spcBef>
        <a:spcAft>
          <a:spcPct val="0"/>
        </a:spcAft>
        <a:defRPr sz="2600">
          <a:solidFill>
            <a:schemeClr val="accent2"/>
          </a:solidFill>
          <a:latin typeface="Arial Black" pitchFamily="34" charset="0"/>
          <a:cs typeface="Arial" pitchFamily="34" charset="0"/>
        </a:defRPr>
      </a:lvl3pPr>
      <a:lvl4pPr algn="l" rtl="0" eaLnBrk="0" fontAlgn="base" hangingPunct="0">
        <a:spcBef>
          <a:spcPct val="0"/>
        </a:spcBef>
        <a:spcAft>
          <a:spcPct val="0"/>
        </a:spcAft>
        <a:defRPr sz="2600">
          <a:solidFill>
            <a:schemeClr val="accent2"/>
          </a:solidFill>
          <a:latin typeface="Arial Black" pitchFamily="34" charset="0"/>
          <a:cs typeface="Arial" pitchFamily="34" charset="0"/>
        </a:defRPr>
      </a:lvl4pPr>
      <a:lvl5pPr algn="l" rtl="0" eaLnBrk="0" fontAlgn="base" hangingPunct="0">
        <a:spcBef>
          <a:spcPct val="0"/>
        </a:spcBef>
        <a:spcAft>
          <a:spcPct val="0"/>
        </a:spcAft>
        <a:defRPr sz="2600">
          <a:solidFill>
            <a:schemeClr val="accent2"/>
          </a:solidFill>
          <a:latin typeface="Arial Black" pitchFamily="34" charset="0"/>
          <a:cs typeface="Arial" pitchFamily="34" charset="0"/>
        </a:defRPr>
      </a:lvl5pPr>
      <a:lvl6pPr marL="457200" algn="l" rtl="0" fontAlgn="base">
        <a:spcBef>
          <a:spcPct val="0"/>
        </a:spcBef>
        <a:spcAft>
          <a:spcPct val="0"/>
        </a:spcAft>
        <a:defRPr sz="2600">
          <a:solidFill>
            <a:schemeClr val="accent2"/>
          </a:solidFill>
          <a:latin typeface="Arial Black" pitchFamily="34" charset="0"/>
          <a:cs typeface="Arial" pitchFamily="34" charset="0"/>
        </a:defRPr>
      </a:lvl6pPr>
      <a:lvl7pPr marL="914400" algn="l" rtl="0" fontAlgn="base">
        <a:spcBef>
          <a:spcPct val="0"/>
        </a:spcBef>
        <a:spcAft>
          <a:spcPct val="0"/>
        </a:spcAft>
        <a:defRPr sz="2600">
          <a:solidFill>
            <a:schemeClr val="accent2"/>
          </a:solidFill>
          <a:latin typeface="Arial Black" pitchFamily="34" charset="0"/>
          <a:cs typeface="Arial" pitchFamily="34" charset="0"/>
        </a:defRPr>
      </a:lvl7pPr>
      <a:lvl8pPr marL="1371600" algn="l" rtl="0" fontAlgn="base">
        <a:spcBef>
          <a:spcPct val="0"/>
        </a:spcBef>
        <a:spcAft>
          <a:spcPct val="0"/>
        </a:spcAft>
        <a:defRPr sz="2600">
          <a:solidFill>
            <a:schemeClr val="accent2"/>
          </a:solidFill>
          <a:latin typeface="Arial Black" pitchFamily="34" charset="0"/>
          <a:cs typeface="Arial" pitchFamily="34" charset="0"/>
        </a:defRPr>
      </a:lvl8pPr>
      <a:lvl9pPr marL="1828800" algn="l" rtl="0" fontAlgn="base">
        <a:spcBef>
          <a:spcPct val="0"/>
        </a:spcBef>
        <a:spcAft>
          <a:spcPct val="0"/>
        </a:spcAft>
        <a:defRPr sz="2600">
          <a:solidFill>
            <a:schemeClr val="accent2"/>
          </a:solidFill>
          <a:latin typeface="Arial Black" pitchFamily="34" charset="0"/>
          <a:cs typeface="Arial" pitchFamily="34" charset="0"/>
        </a:defRPr>
      </a:lvl9pPr>
    </p:titleStyle>
    <p:bodyStyle>
      <a:lvl1pPr marL="342900" indent="-342900" algn="l" rtl="0" eaLnBrk="0" fontAlgn="base" hangingPunct="0">
        <a:spcBef>
          <a:spcPct val="20000"/>
        </a:spcBef>
        <a:spcAft>
          <a:spcPct val="0"/>
        </a:spcAft>
        <a:buChar char="•"/>
        <a:defRPr sz="2400">
          <a:solidFill>
            <a:srgbClr val="5F5F5F"/>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1600">
          <a:solidFill>
            <a:schemeClr val="tx1"/>
          </a:solidFill>
          <a:latin typeface="+mn-lt"/>
          <a:cs typeface="+mn-cs"/>
        </a:defRPr>
      </a:lvl4pPr>
      <a:lvl5pPr marL="2057400" indent="-228600" algn="l" rtl="0" eaLnBrk="0" fontAlgn="base" hangingPunct="0">
        <a:spcBef>
          <a:spcPct val="20000"/>
        </a:spcBef>
        <a:spcAft>
          <a:spcPct val="0"/>
        </a:spcAft>
        <a:buChar char="»"/>
        <a:defRPr sz="1600">
          <a:solidFill>
            <a:schemeClr val="tx1"/>
          </a:solidFill>
          <a:latin typeface="+mn-lt"/>
          <a:cs typeface="+mn-cs"/>
        </a:defRPr>
      </a:lvl5pPr>
      <a:lvl6pPr marL="2514600" indent="-228600" algn="l" rtl="0" fontAlgn="base">
        <a:spcBef>
          <a:spcPct val="20000"/>
        </a:spcBef>
        <a:spcAft>
          <a:spcPct val="0"/>
        </a:spcAft>
        <a:buChar char="»"/>
        <a:defRPr sz="1600">
          <a:solidFill>
            <a:schemeClr val="tx1"/>
          </a:solidFill>
          <a:latin typeface="+mn-lt"/>
          <a:cs typeface="+mn-cs"/>
        </a:defRPr>
      </a:lvl6pPr>
      <a:lvl7pPr marL="2971800" indent="-228600" algn="l" rtl="0" fontAlgn="base">
        <a:spcBef>
          <a:spcPct val="20000"/>
        </a:spcBef>
        <a:spcAft>
          <a:spcPct val="0"/>
        </a:spcAft>
        <a:buChar char="»"/>
        <a:defRPr sz="1600">
          <a:solidFill>
            <a:schemeClr val="tx1"/>
          </a:solidFill>
          <a:latin typeface="+mn-lt"/>
          <a:cs typeface="+mn-cs"/>
        </a:defRPr>
      </a:lvl7pPr>
      <a:lvl8pPr marL="3429000" indent="-228600" algn="l" rtl="0" fontAlgn="base">
        <a:spcBef>
          <a:spcPct val="20000"/>
        </a:spcBef>
        <a:spcAft>
          <a:spcPct val="0"/>
        </a:spcAft>
        <a:buChar char="»"/>
        <a:defRPr sz="1600">
          <a:solidFill>
            <a:schemeClr val="tx1"/>
          </a:solidFill>
          <a:latin typeface="+mn-lt"/>
          <a:cs typeface="+mn-cs"/>
        </a:defRPr>
      </a:lvl8pPr>
      <a:lvl9pPr marL="3886200" indent="-228600" algn="l" rtl="0" fontAlgn="base">
        <a:spcBef>
          <a:spcPct val="20000"/>
        </a:spcBef>
        <a:spcAft>
          <a:spcPct val="0"/>
        </a:spcAft>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ga-IE" smtClean="0"/>
              <a:t>Click to edit Master title style</a:t>
            </a:r>
            <a:endParaRPr lang="en-US"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509FB4B1-036A-4119-A20D-493CFE87DCDE}" type="datetime1">
              <a:rPr lang="en-US"/>
              <a:pPr>
                <a:defRPr/>
              </a:pPr>
              <a:t>11/24/2015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latin typeface="Calibri" pitchFamily="34" charset="0"/>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FE3E52A-A173-4ADA-B934-520AAF1E86A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457200" rtl="0" eaLnBrk="0" fontAlgn="base" hangingPunct="0">
        <a:spcBef>
          <a:spcPct val="0"/>
        </a:spcBef>
        <a:spcAft>
          <a:spcPct val="0"/>
        </a:spcAft>
        <a:defRPr sz="4400" kern="1200">
          <a:solidFill>
            <a:schemeClr val="tx1"/>
          </a:solidFill>
          <a:latin typeface="+mj-lt"/>
          <a:ea typeface="ヒラギノ角ゴ Pro W3" pitchFamily="68"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ヒラギノ角ゴ Pro W3" pitchFamily="68" charset="-128"/>
        </a:defRPr>
      </a:lvl2pPr>
      <a:lvl3pPr algn="ctr" defTabSz="457200" rtl="0" eaLnBrk="0" fontAlgn="base" hangingPunct="0">
        <a:spcBef>
          <a:spcPct val="0"/>
        </a:spcBef>
        <a:spcAft>
          <a:spcPct val="0"/>
        </a:spcAft>
        <a:defRPr sz="4400">
          <a:solidFill>
            <a:schemeClr val="tx1"/>
          </a:solidFill>
          <a:latin typeface="Calibri" pitchFamily="34" charset="0"/>
          <a:ea typeface="ヒラギノ角ゴ Pro W3" pitchFamily="68" charset="-128"/>
        </a:defRPr>
      </a:lvl3pPr>
      <a:lvl4pPr algn="ctr" defTabSz="457200" rtl="0" eaLnBrk="0" fontAlgn="base" hangingPunct="0">
        <a:spcBef>
          <a:spcPct val="0"/>
        </a:spcBef>
        <a:spcAft>
          <a:spcPct val="0"/>
        </a:spcAft>
        <a:defRPr sz="4400">
          <a:solidFill>
            <a:schemeClr val="tx1"/>
          </a:solidFill>
          <a:latin typeface="Calibri" pitchFamily="34" charset="0"/>
          <a:ea typeface="ヒラギノ角ゴ Pro W3" pitchFamily="68" charset="-128"/>
        </a:defRPr>
      </a:lvl4pPr>
      <a:lvl5pPr algn="ctr" defTabSz="457200" rtl="0" eaLnBrk="0" fontAlgn="base" hangingPunct="0">
        <a:spcBef>
          <a:spcPct val="0"/>
        </a:spcBef>
        <a:spcAft>
          <a:spcPct val="0"/>
        </a:spcAft>
        <a:defRPr sz="4400">
          <a:solidFill>
            <a:schemeClr val="tx1"/>
          </a:solidFill>
          <a:latin typeface="Calibri" pitchFamily="34" charset="0"/>
          <a:ea typeface="ヒラギノ角ゴ Pro W3" pitchFamily="68" charset="-128"/>
        </a:defRPr>
      </a:lvl5pPr>
      <a:lvl6pPr marL="457200" algn="ctr" defTabSz="457200" rtl="0" fontAlgn="base">
        <a:spcBef>
          <a:spcPct val="0"/>
        </a:spcBef>
        <a:spcAft>
          <a:spcPct val="0"/>
        </a:spcAft>
        <a:defRPr sz="4400">
          <a:solidFill>
            <a:schemeClr val="tx1"/>
          </a:solidFill>
          <a:latin typeface="Calibri" pitchFamily="34" charset="0"/>
          <a:ea typeface="ヒラギノ角ゴ Pro W3" pitchFamily="68" charset="-128"/>
        </a:defRPr>
      </a:lvl6pPr>
      <a:lvl7pPr marL="914400" algn="ctr" defTabSz="457200" rtl="0" fontAlgn="base">
        <a:spcBef>
          <a:spcPct val="0"/>
        </a:spcBef>
        <a:spcAft>
          <a:spcPct val="0"/>
        </a:spcAft>
        <a:defRPr sz="4400">
          <a:solidFill>
            <a:schemeClr val="tx1"/>
          </a:solidFill>
          <a:latin typeface="Calibri" pitchFamily="34" charset="0"/>
          <a:ea typeface="ヒラギノ角ゴ Pro W3" pitchFamily="68" charset="-128"/>
        </a:defRPr>
      </a:lvl7pPr>
      <a:lvl8pPr marL="1371600" algn="ctr" defTabSz="457200" rtl="0" fontAlgn="base">
        <a:spcBef>
          <a:spcPct val="0"/>
        </a:spcBef>
        <a:spcAft>
          <a:spcPct val="0"/>
        </a:spcAft>
        <a:defRPr sz="4400">
          <a:solidFill>
            <a:schemeClr val="tx1"/>
          </a:solidFill>
          <a:latin typeface="Calibri" pitchFamily="34" charset="0"/>
          <a:ea typeface="ヒラギノ角ゴ Pro W3" pitchFamily="68" charset="-128"/>
        </a:defRPr>
      </a:lvl8pPr>
      <a:lvl9pPr marL="1828800" algn="ctr" defTabSz="457200" rtl="0" fontAlgn="base">
        <a:spcBef>
          <a:spcPct val="0"/>
        </a:spcBef>
        <a:spcAft>
          <a:spcPct val="0"/>
        </a:spcAft>
        <a:defRPr sz="4400">
          <a:solidFill>
            <a:schemeClr val="tx1"/>
          </a:solidFill>
          <a:latin typeface="Calibri" pitchFamily="34" charset="0"/>
          <a:ea typeface="ヒラギノ角ゴ Pro W3" pitchFamily="68"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ヒラギノ角ゴ Pro W3" pitchFamily="68"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ヒラギノ角ゴ Pro W3" pitchFamily="68"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ヒラギノ角ゴ Pro W3" pitchFamily="68"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pitchFamily="68"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pitchFamily="68"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0.jpeg"/><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4.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4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6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73.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84.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8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2.xml"/><Relationship Id="rId1" Type="http://schemas.openxmlformats.org/officeDocument/2006/relationships/themeOverride" Target="../theme/themeOverride5.xml"/><Relationship Id="rId5" Type="http://schemas.openxmlformats.org/officeDocument/2006/relationships/image" Target="../media/image31.png"/><Relationship Id="rId4" Type="http://schemas.openxmlformats.org/officeDocument/2006/relationships/image" Target="../media/image18.jpeg"/></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95.xml"/><Relationship Id="rId5" Type="http://schemas.openxmlformats.org/officeDocument/2006/relationships/image" Target="../media/image34.jpe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7.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2.xml"/><Relationship Id="rId1" Type="http://schemas.openxmlformats.org/officeDocument/2006/relationships/slideLayout" Target="../slideLayouts/slideLayout9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90.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4.xml"/><Relationship Id="rId1" Type="http://schemas.openxmlformats.org/officeDocument/2006/relationships/slideLayout" Target="../slideLayouts/slideLayout9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90.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90.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90.xml"/><Relationship Id="rId4" Type="http://schemas.openxmlformats.org/officeDocument/2006/relationships/chart" Target="../charts/chart1.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90.xml"/></Relationships>
</file>

<file path=ppt/slides/_rels/slide3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9.xml"/><Relationship Id="rId1" Type="http://schemas.openxmlformats.org/officeDocument/2006/relationships/slideLayout" Target="../slideLayouts/slideLayout90.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9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5.xml"/><Relationship Id="rId1" Type="http://schemas.openxmlformats.org/officeDocument/2006/relationships/themeOverride" Target="../theme/themeOverride1.xml"/><Relationship Id="rId4" Type="http://schemas.openxmlformats.org/officeDocument/2006/relationships/image" Target="../media/image1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5.xml"/><Relationship Id="rId1" Type="http://schemas.openxmlformats.org/officeDocument/2006/relationships/themeOverride" Target="../theme/themeOverride2.xml"/><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0.xml"/><Relationship Id="rId1" Type="http://schemas.openxmlformats.org/officeDocument/2006/relationships/themeOverride" Target="../theme/themeOverride3.xml"/><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90.xml"/><Relationship Id="rId1" Type="http://schemas.openxmlformats.org/officeDocument/2006/relationships/themeOverride" Target="../theme/themeOverride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0.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861048"/>
            <a:ext cx="9144000" cy="2996952"/>
          </a:xfrm>
          <a:solidFill>
            <a:schemeClr val="accent3">
              <a:lumMod val="95000"/>
            </a:schemeClr>
          </a:solidFill>
        </p:spPr>
        <p:txBody>
          <a:bodyPr/>
          <a:lstStyle/>
          <a:p>
            <a:pPr algn="ctr">
              <a:buNone/>
            </a:pPr>
            <a:endParaRPr lang="en-IE" b="1" dirty="0" smtClean="0"/>
          </a:p>
          <a:p>
            <a:pPr algn="ctr">
              <a:buNone/>
            </a:pPr>
            <a:r>
              <a:rPr lang="en-IE" b="1" dirty="0" smtClean="0">
                <a:solidFill>
                  <a:srgbClr val="0070C0"/>
                </a:solidFill>
                <a:latin typeface="Tahoma" pitchFamily="34" charset="0"/>
                <a:ea typeface="Tahoma" pitchFamily="34" charset="0"/>
                <a:cs typeface="Tahoma" pitchFamily="34" charset="0"/>
              </a:rPr>
              <a:t>Linking the learning to the National Standards for Safer Better Healthcare</a:t>
            </a:r>
          </a:p>
          <a:p>
            <a:pPr algn="ctr">
              <a:buNone/>
            </a:pPr>
            <a:endParaRPr lang="en-IE" b="1" dirty="0" smtClean="0">
              <a:latin typeface="Tahoma" pitchFamily="34" charset="0"/>
              <a:ea typeface="Tahoma" pitchFamily="34" charset="0"/>
              <a:cs typeface="Tahoma" pitchFamily="34" charset="0"/>
            </a:endParaRPr>
          </a:p>
          <a:p>
            <a:pPr algn="ctr">
              <a:buNone/>
            </a:pPr>
            <a:r>
              <a:rPr lang="en-IE" sz="1800" b="1" dirty="0" smtClean="0">
                <a:latin typeface="Tahoma" pitchFamily="34" charset="0"/>
                <a:ea typeface="Tahoma" pitchFamily="34" charset="0"/>
                <a:cs typeface="Tahoma" pitchFamily="34" charset="0"/>
              </a:rPr>
              <a:t>Joan Heffernan</a:t>
            </a:r>
          </a:p>
          <a:p>
            <a:pPr algn="ctr">
              <a:spcBef>
                <a:spcPts val="0"/>
              </a:spcBef>
              <a:buNone/>
            </a:pPr>
            <a:r>
              <a:rPr lang="en-IE" sz="1800" dirty="0" smtClean="0">
                <a:latin typeface="Tahoma" pitchFamily="34" charset="0"/>
                <a:ea typeface="Tahoma" pitchFamily="34" charset="0"/>
                <a:cs typeface="Tahoma" pitchFamily="34" charset="0"/>
              </a:rPr>
              <a:t>Inspector Manager</a:t>
            </a:r>
          </a:p>
          <a:p>
            <a:pPr algn="ctr">
              <a:spcBef>
                <a:spcPts val="0"/>
              </a:spcBef>
              <a:buNone/>
            </a:pPr>
            <a:r>
              <a:rPr lang="en-IE" sz="1800" dirty="0" smtClean="0">
                <a:latin typeface="Tahoma" pitchFamily="34" charset="0"/>
                <a:ea typeface="Tahoma" pitchFamily="34" charset="0"/>
                <a:cs typeface="Tahoma" pitchFamily="34" charset="0"/>
              </a:rPr>
              <a:t>Regulation – Healthcare</a:t>
            </a:r>
          </a:p>
          <a:p>
            <a:pPr algn="ctr">
              <a:spcBef>
                <a:spcPts val="0"/>
              </a:spcBef>
              <a:buNone/>
            </a:pPr>
            <a:r>
              <a:rPr lang="en-IE" sz="1800" dirty="0" smtClean="0">
                <a:latin typeface="Tahoma" pitchFamily="34" charset="0"/>
                <a:ea typeface="Tahoma" pitchFamily="34" charset="0"/>
                <a:cs typeface="Tahoma" pitchFamily="34" charset="0"/>
              </a:rPr>
              <a:t>Health Information and Quality Authority</a:t>
            </a:r>
            <a:endParaRPr lang="en-IE" sz="1800" dirty="0">
              <a:latin typeface="Tahoma" pitchFamily="34" charset="0"/>
              <a:ea typeface="Tahoma" pitchFamily="34" charset="0"/>
              <a:cs typeface="Tahoma" pitchFamily="34" charset="0"/>
            </a:endParaRPr>
          </a:p>
        </p:txBody>
      </p:sp>
      <p:pic>
        <p:nvPicPr>
          <p:cNvPr id="4" name="Picture 3" descr="HIQA NSSBH PPT Background TITLE.jpg"/>
          <p:cNvPicPr>
            <a:picLocks noChangeAspect="1"/>
          </p:cNvPicPr>
          <p:nvPr/>
        </p:nvPicPr>
        <p:blipFill>
          <a:blip r:embed="rId2" cstate="print"/>
          <a:srcRect/>
          <a:stretch>
            <a:fillRect/>
          </a:stretch>
        </p:blipFill>
        <p:spPr bwMode="auto">
          <a:xfrm>
            <a:off x="1187624" y="0"/>
            <a:ext cx="6696744" cy="38610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4"/>
          <p:cNvSpPr>
            <a:spLocks noChangeArrowheads="1"/>
          </p:cNvSpPr>
          <p:nvPr/>
        </p:nvSpPr>
        <p:spPr bwMode="auto">
          <a:xfrm>
            <a:off x="0" y="0"/>
            <a:ext cx="8820150" cy="1728788"/>
          </a:xfrm>
          <a:prstGeom prst="rect">
            <a:avLst/>
          </a:prstGeom>
          <a:solidFill>
            <a:srgbClr val="B71A8B"/>
          </a:solidFill>
          <a:ln w="9525">
            <a:noFill/>
            <a:miter lim="800000"/>
            <a:headEnd/>
            <a:tailEnd/>
          </a:ln>
        </p:spPr>
        <p:txBody>
          <a:bodyPr lIns="270000" tIns="270000" rIns="270000" bIns="270000">
            <a:spAutoFit/>
          </a:bodyPr>
          <a:lstStyle/>
          <a:p>
            <a:pPr>
              <a:lnSpc>
                <a:spcPct val="130000"/>
              </a:lnSpc>
            </a:pPr>
            <a:r>
              <a:rPr lang="en-GB" sz="3200" dirty="0">
                <a:solidFill>
                  <a:srgbClr val="FFFFFF"/>
                </a:solidFill>
                <a:latin typeface="Tahoma" pitchFamily="34" charset="0"/>
              </a:rPr>
              <a:t>Theme 1: Person-Centred Care and Support</a:t>
            </a:r>
            <a:br>
              <a:rPr lang="en-GB" sz="3200" dirty="0">
                <a:solidFill>
                  <a:srgbClr val="FFFFFF"/>
                </a:solidFill>
                <a:latin typeface="Tahoma" pitchFamily="34" charset="0"/>
              </a:rPr>
            </a:br>
            <a:endParaRPr lang="en-US" sz="2800" dirty="0">
              <a:solidFill>
                <a:srgbClr val="FFFFFF"/>
              </a:solidFill>
              <a:latin typeface="Tahoma" pitchFamily="34" charset="0"/>
            </a:endParaRPr>
          </a:p>
        </p:txBody>
      </p:sp>
      <p:sp>
        <p:nvSpPr>
          <p:cNvPr id="4" name="Rectangle 5"/>
          <p:cNvSpPr>
            <a:spLocks noChangeArrowheads="1"/>
          </p:cNvSpPr>
          <p:nvPr/>
        </p:nvSpPr>
        <p:spPr bwMode="auto">
          <a:xfrm>
            <a:off x="395537" y="2285992"/>
            <a:ext cx="6048672" cy="4239352"/>
          </a:xfrm>
          <a:prstGeom prst="rect">
            <a:avLst/>
          </a:prstGeom>
          <a:noFill/>
          <a:ln w="9525">
            <a:noFill/>
            <a:miter lim="800000"/>
            <a:headEnd/>
            <a:tailEnd/>
          </a:ln>
        </p:spPr>
        <p:txBody>
          <a:bodyPr/>
          <a:lstStyle/>
          <a:p>
            <a:pPr marL="609600" indent="-609600">
              <a:spcBef>
                <a:spcPct val="20000"/>
              </a:spcBef>
              <a:buClr>
                <a:srgbClr val="B71A8B"/>
              </a:buClr>
            </a:pPr>
            <a:r>
              <a:rPr lang="en-IE" sz="2400" dirty="0" smtClean="0">
                <a:solidFill>
                  <a:srgbClr val="5F5F5F"/>
                </a:solidFill>
                <a:latin typeface="Tahoma" pitchFamily="34" charset="0"/>
              </a:rPr>
              <a:t>      </a:t>
            </a:r>
          </a:p>
          <a:p>
            <a:pPr marL="609600" indent="-609600">
              <a:spcBef>
                <a:spcPct val="20000"/>
              </a:spcBef>
              <a:buClr>
                <a:srgbClr val="B71A8B"/>
              </a:buClr>
            </a:pPr>
            <a:r>
              <a:rPr lang="en-IE" sz="2400" b="1" dirty="0" smtClean="0">
                <a:solidFill>
                  <a:srgbClr val="000000"/>
                </a:solidFill>
                <a:latin typeface="Tahoma" pitchFamily="34" charset="0"/>
              </a:rPr>
              <a:t>What is Person-Centred Care?</a:t>
            </a:r>
          </a:p>
          <a:p>
            <a:pPr marL="609600" indent="-609600">
              <a:spcBef>
                <a:spcPct val="20000"/>
              </a:spcBef>
              <a:buClr>
                <a:srgbClr val="B71A8B"/>
              </a:buClr>
            </a:pPr>
            <a:endParaRPr lang="en-IE" sz="2400" dirty="0" smtClean="0">
              <a:solidFill>
                <a:srgbClr val="000000"/>
              </a:solidFill>
              <a:latin typeface="Tahoma" pitchFamily="34" charset="0"/>
            </a:endParaRPr>
          </a:p>
          <a:p>
            <a:pPr marL="609600" indent="-609600">
              <a:spcBef>
                <a:spcPct val="20000"/>
              </a:spcBef>
              <a:buClr>
                <a:srgbClr val="B71A8B"/>
              </a:buClr>
            </a:pPr>
            <a:r>
              <a:rPr lang="en-IE" sz="2400" dirty="0" smtClean="0">
                <a:solidFill>
                  <a:srgbClr val="000000"/>
                </a:solidFill>
                <a:latin typeface="Tahoma" pitchFamily="34" charset="0"/>
              </a:rPr>
              <a:t>      Placing the service user at the centre of care, and actively seeking to identify and respond to their individual and collective needs and preferences.</a:t>
            </a:r>
            <a:r>
              <a:rPr lang="en-IE" sz="2400" dirty="0" smtClean="0">
                <a:solidFill>
                  <a:srgbClr val="000000"/>
                </a:solidFill>
              </a:rPr>
              <a:t> This includes the concepts of access, equity and protection of rights.</a:t>
            </a:r>
          </a:p>
          <a:p>
            <a:pPr marL="609600" indent="-609600">
              <a:spcBef>
                <a:spcPct val="20000"/>
              </a:spcBef>
              <a:buClr>
                <a:srgbClr val="B71A8B"/>
              </a:buClr>
            </a:pPr>
            <a:endParaRPr lang="en-IE" sz="2400" dirty="0">
              <a:solidFill>
                <a:srgbClr val="5F5F5F"/>
              </a:solidFill>
              <a:latin typeface="Tahoma" pitchFamily="34" charset="0"/>
            </a:endParaRPr>
          </a:p>
        </p:txBody>
      </p:sp>
      <p:pic>
        <p:nvPicPr>
          <p:cNvPr id="5" name="Picture 4" descr="imagesCATGALGY.jpg"/>
          <p:cNvPicPr>
            <a:picLocks noChangeAspect="1"/>
          </p:cNvPicPr>
          <p:nvPr/>
        </p:nvPicPr>
        <p:blipFill>
          <a:blip r:embed="rId2" cstate="print"/>
          <a:stretch>
            <a:fillRect/>
          </a:stretch>
        </p:blipFill>
        <p:spPr>
          <a:xfrm>
            <a:off x="6804248" y="1844824"/>
            <a:ext cx="1657350" cy="17907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93186" name="Rectangle 4"/>
          <p:cNvSpPr>
            <a:spLocks noChangeArrowheads="1"/>
          </p:cNvSpPr>
          <p:nvPr/>
        </p:nvSpPr>
        <p:spPr bwMode="auto">
          <a:xfrm>
            <a:off x="0" y="0"/>
            <a:ext cx="8820150" cy="1545547"/>
          </a:xfrm>
          <a:prstGeom prst="rect">
            <a:avLst/>
          </a:prstGeom>
          <a:solidFill>
            <a:srgbClr val="B71A8B"/>
          </a:solidFill>
          <a:ln w="9525">
            <a:noFill/>
            <a:miter lim="800000"/>
            <a:headEnd/>
            <a:tailEnd/>
          </a:ln>
        </p:spPr>
        <p:txBody>
          <a:bodyPr lIns="270000" tIns="270000" rIns="270000" bIns="270000">
            <a:spAutoFit/>
          </a:bodyPr>
          <a:lstStyle/>
          <a:p>
            <a:pPr>
              <a:lnSpc>
                <a:spcPct val="130000"/>
              </a:lnSpc>
            </a:pPr>
            <a:r>
              <a:rPr lang="en-GB" sz="3200" dirty="0">
                <a:solidFill>
                  <a:srgbClr val="FFFFFF"/>
                </a:solidFill>
                <a:latin typeface="Tahoma" pitchFamily="34" charset="0"/>
              </a:rPr>
              <a:t>Theme 1: Person-Centred Care and Support</a:t>
            </a:r>
            <a:r>
              <a:rPr lang="en-GB" dirty="0">
                <a:solidFill>
                  <a:srgbClr val="FFFFFF"/>
                </a:solidFill>
                <a:latin typeface="Tahoma" pitchFamily="34" charset="0"/>
              </a:rPr>
              <a:t/>
            </a:r>
            <a:br>
              <a:rPr lang="en-GB" dirty="0">
                <a:solidFill>
                  <a:srgbClr val="FFFFFF"/>
                </a:solidFill>
                <a:latin typeface="Tahoma" pitchFamily="34" charset="0"/>
              </a:rPr>
            </a:br>
            <a:endParaRPr lang="en-US" dirty="0">
              <a:solidFill>
                <a:srgbClr val="FFFFFF"/>
              </a:solidFill>
              <a:latin typeface="Tahoma" pitchFamily="34" charset="0"/>
            </a:endParaRPr>
          </a:p>
        </p:txBody>
      </p:sp>
      <p:sp>
        <p:nvSpPr>
          <p:cNvPr id="4" name="Rectangle 5"/>
          <p:cNvSpPr>
            <a:spLocks noChangeArrowheads="1"/>
          </p:cNvSpPr>
          <p:nvPr/>
        </p:nvSpPr>
        <p:spPr bwMode="auto">
          <a:xfrm>
            <a:off x="395537" y="2285992"/>
            <a:ext cx="6048672" cy="3879312"/>
          </a:xfrm>
          <a:prstGeom prst="rect">
            <a:avLst/>
          </a:prstGeom>
          <a:noFill/>
          <a:ln w="9525">
            <a:noFill/>
            <a:miter lim="800000"/>
            <a:headEnd/>
            <a:tailEnd/>
          </a:ln>
        </p:spPr>
        <p:txBody>
          <a:bodyPr/>
          <a:lstStyle/>
          <a:p>
            <a:pPr marL="609600" indent="-609600">
              <a:spcBef>
                <a:spcPct val="20000"/>
              </a:spcBef>
              <a:buClr>
                <a:srgbClr val="B71A8B"/>
              </a:buClr>
            </a:pPr>
            <a:r>
              <a:rPr lang="en-IE" sz="2400" dirty="0" smtClean="0">
                <a:solidFill>
                  <a:srgbClr val="5F5F5F"/>
                </a:solidFill>
                <a:latin typeface="Tahoma" pitchFamily="34" charset="0"/>
              </a:rPr>
              <a:t>      </a:t>
            </a:r>
          </a:p>
          <a:p>
            <a:pPr marL="609600" indent="-609600">
              <a:spcBef>
                <a:spcPct val="20000"/>
              </a:spcBef>
              <a:buClr>
                <a:srgbClr val="B71A8B"/>
              </a:buClr>
            </a:pPr>
            <a:endParaRPr lang="en-IE" sz="2400" dirty="0">
              <a:solidFill>
                <a:srgbClr val="5F5F5F"/>
              </a:solidFill>
              <a:latin typeface="Tahoma" pitchFamily="34" charset="0"/>
            </a:endParaRPr>
          </a:p>
        </p:txBody>
      </p:sp>
      <p:graphicFrame>
        <p:nvGraphicFramePr>
          <p:cNvPr id="6" name="Diagram 5"/>
          <p:cNvGraphicFramePr/>
          <p:nvPr/>
        </p:nvGraphicFramePr>
        <p:xfrm>
          <a:off x="1331640" y="2132856"/>
          <a:ext cx="6096000" cy="360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descr="182.png"/>
          <p:cNvPicPr>
            <a:picLocks noChangeAspect="1"/>
          </p:cNvPicPr>
          <p:nvPr/>
        </p:nvPicPr>
        <p:blipFill>
          <a:blip r:embed="rId8" cstate="print"/>
          <a:stretch>
            <a:fillRect/>
          </a:stretch>
        </p:blipFill>
        <p:spPr>
          <a:xfrm>
            <a:off x="1763688" y="5949280"/>
            <a:ext cx="4752528" cy="754298"/>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4"/>
          <p:cNvSpPr>
            <a:spLocks noChangeArrowheads="1"/>
          </p:cNvSpPr>
          <p:nvPr/>
        </p:nvSpPr>
        <p:spPr bwMode="auto">
          <a:xfrm>
            <a:off x="0" y="-26988"/>
            <a:ext cx="8820150" cy="1776413"/>
          </a:xfrm>
          <a:prstGeom prst="rect">
            <a:avLst/>
          </a:prstGeom>
          <a:solidFill>
            <a:srgbClr val="7451A1"/>
          </a:solidFill>
          <a:ln w="9525">
            <a:noFill/>
            <a:miter lim="800000"/>
            <a:headEnd/>
            <a:tailEnd/>
          </a:ln>
        </p:spPr>
        <p:txBody>
          <a:bodyPr lIns="270000" tIns="270000" rIns="270000" bIns="270000">
            <a:spAutoFit/>
          </a:bodyPr>
          <a:lstStyle/>
          <a:p>
            <a:r>
              <a:rPr lang="en-GB" sz="3200">
                <a:solidFill>
                  <a:srgbClr val="FFFFFF"/>
                </a:solidFill>
                <a:latin typeface="Tahoma" pitchFamily="34" charset="0"/>
              </a:rPr>
              <a:t>Theme 2: Effective Care and Support</a:t>
            </a:r>
          </a:p>
          <a:p>
            <a:r>
              <a:rPr lang="en-GB" sz="1600">
                <a:solidFill>
                  <a:srgbClr val="FFFFFF"/>
                </a:solidFill>
                <a:latin typeface="Tahoma" pitchFamily="34" charset="0"/>
              </a:rPr>
              <a:t/>
            </a:r>
            <a:br>
              <a:rPr lang="en-GB" sz="1600">
                <a:solidFill>
                  <a:srgbClr val="FFFFFF"/>
                </a:solidFill>
                <a:latin typeface="Tahoma" pitchFamily="34" charset="0"/>
              </a:rPr>
            </a:br>
            <a:endParaRPr lang="en-GB" sz="1600">
              <a:solidFill>
                <a:srgbClr val="FFFFFF"/>
              </a:solidFill>
              <a:latin typeface="Tahoma" pitchFamily="34" charset="0"/>
            </a:endParaRPr>
          </a:p>
          <a:p>
            <a:endParaRPr lang="en-US" sz="1600">
              <a:solidFill>
                <a:srgbClr val="FFFFFF"/>
              </a:solidFill>
              <a:latin typeface="Tahoma" pitchFamily="34" charset="0"/>
            </a:endParaRPr>
          </a:p>
        </p:txBody>
      </p:sp>
      <p:sp>
        <p:nvSpPr>
          <p:cNvPr id="4" name="Rectangle 6"/>
          <p:cNvSpPr>
            <a:spLocks noChangeArrowheads="1"/>
          </p:cNvSpPr>
          <p:nvPr/>
        </p:nvSpPr>
        <p:spPr bwMode="auto">
          <a:xfrm>
            <a:off x="323528" y="2060848"/>
            <a:ext cx="8034686" cy="3342453"/>
          </a:xfrm>
          <a:prstGeom prst="rect">
            <a:avLst/>
          </a:prstGeom>
          <a:noFill/>
          <a:ln w="9525">
            <a:noFill/>
            <a:miter lim="800000"/>
            <a:headEnd/>
            <a:tailEnd/>
          </a:ln>
        </p:spPr>
        <p:txBody>
          <a:bodyPr wrap="square">
            <a:spAutoFit/>
          </a:bodyPr>
          <a:lstStyle/>
          <a:p>
            <a:pPr marL="609600" indent="-609600">
              <a:spcBef>
                <a:spcPct val="20000"/>
              </a:spcBef>
              <a:buClr>
                <a:srgbClr val="B71A8B"/>
              </a:buClr>
            </a:pPr>
            <a:r>
              <a:rPr lang="en-IE" sz="2400" b="1" dirty="0" smtClean="0">
                <a:solidFill>
                  <a:srgbClr val="000000"/>
                </a:solidFill>
                <a:latin typeface="Tahoma" pitchFamily="34" charset="0"/>
                <a:ea typeface="Tahoma" pitchFamily="34" charset="0"/>
                <a:cs typeface="Tahoma" pitchFamily="34" charset="0"/>
              </a:rPr>
              <a:t>What is effective care and support?</a:t>
            </a:r>
          </a:p>
          <a:p>
            <a:pPr marL="609600" indent="-609600">
              <a:spcBef>
                <a:spcPct val="20000"/>
              </a:spcBef>
              <a:buClr>
                <a:srgbClr val="B71A8B"/>
              </a:buClr>
            </a:pPr>
            <a:endParaRPr lang="en-IE" sz="2400" b="1" dirty="0" smtClean="0">
              <a:solidFill>
                <a:srgbClr val="000000"/>
              </a:solidFill>
              <a:latin typeface="Monotype Corsiva" pitchFamily="66" charset="0"/>
            </a:endParaRPr>
          </a:p>
          <a:p>
            <a:pPr marL="609600" indent="-609600">
              <a:spcBef>
                <a:spcPct val="20000"/>
              </a:spcBef>
              <a:buClr>
                <a:srgbClr val="B71A8B"/>
              </a:buClr>
            </a:pPr>
            <a:r>
              <a:rPr lang="en-IE" sz="2400" dirty="0" smtClean="0">
                <a:solidFill>
                  <a:srgbClr val="000000"/>
                </a:solidFill>
                <a:latin typeface="Tahoma" pitchFamily="34" charset="0"/>
              </a:rPr>
              <a:t>      Consistently delivering the best achievable outcomes for people using a service within the resources available to it. Uses best available evidence and ongoing evaluation of care. </a:t>
            </a:r>
          </a:p>
          <a:p>
            <a:pPr marL="609600" indent="-609600">
              <a:spcBef>
                <a:spcPct val="20000"/>
              </a:spcBef>
              <a:buClr>
                <a:srgbClr val="B71A8B"/>
              </a:buClr>
            </a:pPr>
            <a:endParaRPr lang="en-IE" sz="2400" dirty="0" smtClean="0"/>
          </a:p>
          <a:p>
            <a:pPr marL="609600" indent="-609600">
              <a:spcBef>
                <a:spcPct val="20000"/>
              </a:spcBef>
              <a:buClr>
                <a:srgbClr val="B71A8B"/>
              </a:buClr>
            </a:pPr>
            <a:endParaRPr lang="en-IE" sz="2400" dirty="0">
              <a:solidFill>
                <a:srgbClr val="5F5F5F"/>
              </a:solidFill>
              <a:latin typeface="Tahoma"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4"/>
          <p:cNvSpPr>
            <a:spLocks noChangeArrowheads="1"/>
          </p:cNvSpPr>
          <p:nvPr/>
        </p:nvSpPr>
        <p:spPr bwMode="auto">
          <a:xfrm>
            <a:off x="0" y="-26988"/>
            <a:ext cx="8820150" cy="1776413"/>
          </a:xfrm>
          <a:prstGeom prst="rect">
            <a:avLst/>
          </a:prstGeom>
          <a:solidFill>
            <a:srgbClr val="7451A1"/>
          </a:solidFill>
          <a:ln w="9525">
            <a:noFill/>
            <a:miter lim="800000"/>
            <a:headEnd/>
            <a:tailEnd/>
          </a:ln>
        </p:spPr>
        <p:txBody>
          <a:bodyPr lIns="270000" tIns="270000" rIns="270000" bIns="270000">
            <a:spAutoFit/>
          </a:bodyPr>
          <a:lstStyle/>
          <a:p>
            <a:r>
              <a:rPr lang="en-GB" sz="3200" dirty="0">
                <a:solidFill>
                  <a:srgbClr val="FFFFFF"/>
                </a:solidFill>
                <a:latin typeface="Tahoma" pitchFamily="34" charset="0"/>
              </a:rPr>
              <a:t>Theme 2: Effective Care and Support</a:t>
            </a:r>
          </a:p>
          <a:p>
            <a:r>
              <a:rPr lang="en-GB" sz="1600" dirty="0">
                <a:solidFill>
                  <a:srgbClr val="FFFFFF"/>
                </a:solidFill>
                <a:latin typeface="Tahoma" pitchFamily="34" charset="0"/>
              </a:rPr>
              <a:t/>
            </a:r>
            <a:br>
              <a:rPr lang="en-GB" sz="1600" dirty="0">
                <a:solidFill>
                  <a:srgbClr val="FFFFFF"/>
                </a:solidFill>
                <a:latin typeface="Tahoma" pitchFamily="34" charset="0"/>
              </a:rPr>
            </a:br>
            <a:endParaRPr lang="en-GB" sz="1600" dirty="0">
              <a:solidFill>
                <a:srgbClr val="FFFFFF"/>
              </a:solidFill>
              <a:latin typeface="Tahoma" pitchFamily="34" charset="0"/>
            </a:endParaRPr>
          </a:p>
          <a:p>
            <a:endParaRPr lang="en-US" sz="1600" dirty="0">
              <a:solidFill>
                <a:srgbClr val="FFFFFF"/>
              </a:solidFill>
              <a:latin typeface="Tahoma" pitchFamily="34" charset="0"/>
            </a:endParaRPr>
          </a:p>
        </p:txBody>
      </p:sp>
      <p:sp>
        <p:nvSpPr>
          <p:cNvPr id="4" name="Rectangle 6"/>
          <p:cNvSpPr>
            <a:spLocks noChangeArrowheads="1"/>
          </p:cNvSpPr>
          <p:nvPr/>
        </p:nvSpPr>
        <p:spPr bwMode="auto">
          <a:xfrm>
            <a:off x="323528" y="2285992"/>
            <a:ext cx="8034686" cy="769441"/>
          </a:xfrm>
          <a:prstGeom prst="rect">
            <a:avLst/>
          </a:prstGeom>
          <a:noFill/>
          <a:ln w="9525">
            <a:noFill/>
            <a:miter lim="800000"/>
            <a:headEnd/>
            <a:tailEnd/>
          </a:ln>
        </p:spPr>
        <p:txBody>
          <a:bodyPr wrap="square">
            <a:spAutoFit/>
          </a:bodyPr>
          <a:lstStyle/>
          <a:p>
            <a:pPr marL="609600" indent="-609600">
              <a:spcBef>
                <a:spcPct val="20000"/>
              </a:spcBef>
              <a:buClr>
                <a:srgbClr val="B71A8B"/>
              </a:buClr>
            </a:pPr>
            <a:endParaRPr lang="en-IE" sz="2000" dirty="0" smtClean="0">
              <a:solidFill>
                <a:srgbClr val="5F5F5F"/>
              </a:solidFill>
              <a:latin typeface="Tahoma" pitchFamily="34" charset="0"/>
            </a:endParaRPr>
          </a:p>
          <a:p>
            <a:pPr marL="609600" indent="-609600">
              <a:spcBef>
                <a:spcPct val="20000"/>
              </a:spcBef>
              <a:buClr>
                <a:srgbClr val="B71A8B"/>
              </a:buClr>
            </a:pPr>
            <a:endParaRPr lang="en-IE" sz="2000" dirty="0" smtClean="0">
              <a:solidFill>
                <a:srgbClr val="5F5F5F"/>
              </a:solidFill>
              <a:latin typeface="Tahoma" pitchFamily="34" charset="0"/>
            </a:endParaRPr>
          </a:p>
        </p:txBody>
      </p:sp>
      <p:graphicFrame>
        <p:nvGraphicFramePr>
          <p:cNvPr id="7" name="Diagram 6"/>
          <p:cNvGraphicFramePr/>
          <p:nvPr/>
        </p:nvGraphicFramePr>
        <p:xfrm>
          <a:off x="1475656" y="2276872"/>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60648"/>
            <a:ext cx="6408738" cy="515938"/>
          </a:xfrm>
        </p:spPr>
        <p:txBody>
          <a:bodyPr/>
          <a:lstStyle/>
          <a:p>
            <a:r>
              <a:rPr lang="en-IE" b="1" dirty="0" smtClean="0">
                <a:solidFill>
                  <a:srgbClr val="0079BF"/>
                </a:solidFill>
                <a:latin typeface="Tahoma" pitchFamily="34" charset="0"/>
                <a:ea typeface="Tahoma" pitchFamily="34" charset="0"/>
                <a:cs typeface="Tahoma" pitchFamily="34" charset="0"/>
              </a:rPr>
              <a:t>Example of a Standard</a:t>
            </a:r>
            <a:endParaRPr lang="en-IE" b="1" dirty="0">
              <a:solidFill>
                <a:srgbClr val="0079BF"/>
              </a:solidFill>
              <a:latin typeface="Tahoma" pitchFamily="34" charset="0"/>
              <a:ea typeface="Tahoma" pitchFamily="34" charset="0"/>
              <a:cs typeface="Tahoma" pitchFamily="34" charset="0"/>
            </a:endParaRPr>
          </a:p>
        </p:txBody>
      </p:sp>
      <p:pic>
        <p:nvPicPr>
          <p:cNvPr id="53250" name="Picture 2"/>
          <p:cNvPicPr>
            <a:picLocks noChangeAspect="1" noChangeArrowheads="1"/>
          </p:cNvPicPr>
          <p:nvPr/>
        </p:nvPicPr>
        <p:blipFill>
          <a:blip r:embed="rId2" cstate="print"/>
          <a:srcRect/>
          <a:stretch>
            <a:fillRect/>
          </a:stretch>
        </p:blipFill>
        <p:spPr bwMode="auto">
          <a:xfrm>
            <a:off x="285720" y="1643050"/>
            <a:ext cx="3619500" cy="4591046"/>
          </a:xfrm>
          <a:prstGeom prst="rect">
            <a:avLst/>
          </a:prstGeom>
          <a:noFill/>
          <a:ln w="9525">
            <a:noFill/>
            <a:miter lim="800000"/>
            <a:headEnd/>
            <a:tailEnd/>
          </a:ln>
          <a:effectLst/>
        </p:spPr>
      </p:pic>
      <p:pic>
        <p:nvPicPr>
          <p:cNvPr id="53253" name="Picture 5"/>
          <p:cNvPicPr>
            <a:picLocks noChangeAspect="1" noChangeArrowheads="1"/>
          </p:cNvPicPr>
          <p:nvPr/>
        </p:nvPicPr>
        <p:blipFill>
          <a:blip r:embed="rId3" cstate="print"/>
          <a:srcRect/>
          <a:stretch>
            <a:fillRect/>
          </a:stretch>
        </p:blipFill>
        <p:spPr bwMode="auto">
          <a:xfrm>
            <a:off x="2767013" y="1500174"/>
            <a:ext cx="3609975" cy="4714907"/>
          </a:xfrm>
          <a:prstGeom prst="rect">
            <a:avLst/>
          </a:prstGeom>
          <a:noFill/>
          <a:ln w="9525">
            <a:noFill/>
            <a:miter lim="800000"/>
            <a:headEnd/>
            <a:tailEnd/>
          </a:ln>
          <a:effectLst/>
        </p:spPr>
      </p:pic>
      <p:pic>
        <p:nvPicPr>
          <p:cNvPr id="53252" name="Picture 4"/>
          <p:cNvPicPr>
            <a:picLocks noGrp="1" noChangeAspect="1" noChangeArrowheads="1"/>
          </p:cNvPicPr>
          <p:nvPr>
            <p:ph idx="1"/>
          </p:nvPr>
        </p:nvPicPr>
        <p:blipFill>
          <a:blip r:embed="rId4" cstate="print"/>
          <a:srcRect/>
          <a:stretch>
            <a:fillRect/>
          </a:stretch>
        </p:blipFill>
        <p:spPr bwMode="auto">
          <a:xfrm>
            <a:off x="5929322" y="1285860"/>
            <a:ext cx="3214678" cy="49158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p:cNvSpPr>
            <a:spLocks noChangeArrowheads="1"/>
          </p:cNvSpPr>
          <p:nvPr/>
        </p:nvSpPr>
        <p:spPr bwMode="auto">
          <a:xfrm>
            <a:off x="0" y="0"/>
            <a:ext cx="9144000" cy="1881188"/>
          </a:xfrm>
          <a:prstGeom prst="rect">
            <a:avLst/>
          </a:prstGeom>
          <a:solidFill>
            <a:srgbClr val="00AAE8"/>
          </a:solidFill>
          <a:ln w="9525">
            <a:noFill/>
            <a:miter lim="800000"/>
            <a:headEnd/>
            <a:tailEnd/>
          </a:ln>
        </p:spPr>
        <p:txBody>
          <a:bodyPr lIns="270000" tIns="270000" rIns="270000" bIns="270000">
            <a:spAutoFit/>
          </a:bodyPr>
          <a:lstStyle/>
          <a:p>
            <a:r>
              <a:rPr lang="en-GB" sz="3200" dirty="0">
                <a:solidFill>
                  <a:schemeClr val="bg1"/>
                </a:solidFill>
                <a:latin typeface="Tahoma" pitchFamily="34" charset="0"/>
              </a:rPr>
              <a:t>Theme 3: Safe Care and Support</a:t>
            </a:r>
            <a:br>
              <a:rPr lang="en-GB" sz="3200" dirty="0">
                <a:solidFill>
                  <a:schemeClr val="bg1"/>
                </a:solidFill>
                <a:latin typeface="Tahoma" pitchFamily="34" charset="0"/>
              </a:rPr>
            </a:br>
            <a:r>
              <a:rPr lang="en-GB" sz="2800" dirty="0">
                <a:solidFill>
                  <a:schemeClr val="bg1"/>
                </a:solidFill>
                <a:latin typeface="Tahoma" pitchFamily="34" charset="0"/>
              </a:rPr>
              <a:t/>
            </a:r>
            <a:br>
              <a:rPr lang="en-GB" sz="2800" dirty="0">
                <a:solidFill>
                  <a:schemeClr val="bg1"/>
                </a:solidFill>
                <a:latin typeface="Tahoma" pitchFamily="34" charset="0"/>
              </a:rPr>
            </a:br>
            <a:endParaRPr lang="en-US" sz="2800" dirty="0">
              <a:solidFill>
                <a:schemeClr val="bg1"/>
              </a:solidFill>
              <a:latin typeface="Tahoma" pitchFamily="34" charset="0"/>
            </a:endParaRPr>
          </a:p>
        </p:txBody>
      </p:sp>
      <p:sp>
        <p:nvSpPr>
          <p:cNvPr id="4" name="Rectangle 3"/>
          <p:cNvSpPr>
            <a:spLocks noChangeArrowheads="1"/>
          </p:cNvSpPr>
          <p:nvPr/>
        </p:nvSpPr>
        <p:spPr bwMode="auto">
          <a:xfrm>
            <a:off x="323528" y="2132856"/>
            <a:ext cx="8064896" cy="4248472"/>
          </a:xfrm>
          <a:prstGeom prst="rect">
            <a:avLst/>
          </a:prstGeom>
          <a:noFill/>
          <a:ln w="9525">
            <a:noFill/>
            <a:miter lim="800000"/>
            <a:headEnd/>
            <a:tailEnd/>
          </a:ln>
        </p:spPr>
        <p:txBody>
          <a:bodyPr/>
          <a:lstStyle/>
          <a:p>
            <a:pPr marL="609600" indent="-609600">
              <a:spcBef>
                <a:spcPct val="20000"/>
              </a:spcBef>
              <a:buClr>
                <a:srgbClr val="B71A8B"/>
              </a:buClr>
            </a:pPr>
            <a:r>
              <a:rPr lang="en-IE" sz="2400" b="1" dirty="0" smtClean="0">
                <a:solidFill>
                  <a:srgbClr val="000000"/>
                </a:solidFill>
                <a:latin typeface="Tahoma" pitchFamily="34" charset="0"/>
              </a:rPr>
              <a:t>What is Safe Care and Support?</a:t>
            </a:r>
          </a:p>
          <a:p>
            <a:pPr marL="609600" indent="-609600">
              <a:spcBef>
                <a:spcPct val="20000"/>
              </a:spcBef>
              <a:buClr>
                <a:srgbClr val="B71A8B"/>
              </a:buClr>
            </a:pPr>
            <a:endParaRPr lang="en-IE" sz="2400" dirty="0" smtClean="0">
              <a:solidFill>
                <a:srgbClr val="000000"/>
              </a:solidFill>
              <a:latin typeface="Tahoma" pitchFamily="34" charset="0"/>
            </a:endParaRPr>
          </a:p>
          <a:p>
            <a:pPr marL="609600" indent="-609600">
              <a:spcBef>
                <a:spcPct val="20000"/>
              </a:spcBef>
              <a:buClr>
                <a:srgbClr val="B71A8B"/>
              </a:buClr>
            </a:pPr>
            <a:r>
              <a:rPr lang="en-IE" sz="2400" dirty="0" smtClean="0">
                <a:solidFill>
                  <a:srgbClr val="000000"/>
                </a:solidFill>
                <a:latin typeface="Tahoma" pitchFamily="34" charset="0"/>
              </a:rPr>
              <a:t>      Safety and quality improvement are embedded in the culture of the organisation. The service protects service users from the risk of harm and actively monitors and uses patient safety information to drive improvement and learning within and across services.</a:t>
            </a:r>
            <a:endParaRPr lang="en-IE" sz="2400" dirty="0">
              <a:solidFill>
                <a:srgbClr val="000000"/>
              </a:solidFill>
              <a:latin typeface="Tahoma"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p:cNvSpPr>
            <a:spLocks noChangeArrowheads="1"/>
          </p:cNvSpPr>
          <p:nvPr/>
        </p:nvSpPr>
        <p:spPr bwMode="auto">
          <a:xfrm>
            <a:off x="0" y="0"/>
            <a:ext cx="9144000" cy="1881188"/>
          </a:xfrm>
          <a:prstGeom prst="rect">
            <a:avLst/>
          </a:prstGeom>
          <a:solidFill>
            <a:srgbClr val="00AAE8"/>
          </a:solidFill>
          <a:ln w="9525">
            <a:noFill/>
            <a:miter lim="800000"/>
            <a:headEnd/>
            <a:tailEnd/>
          </a:ln>
        </p:spPr>
        <p:txBody>
          <a:bodyPr lIns="270000" tIns="270000" rIns="270000" bIns="270000">
            <a:spAutoFit/>
          </a:bodyPr>
          <a:lstStyle/>
          <a:p>
            <a:r>
              <a:rPr lang="en-GB" sz="3200" dirty="0">
                <a:solidFill>
                  <a:schemeClr val="bg1"/>
                </a:solidFill>
                <a:latin typeface="Tahoma" pitchFamily="34" charset="0"/>
              </a:rPr>
              <a:t>Theme 3: Safe Care and Support</a:t>
            </a:r>
            <a:br>
              <a:rPr lang="en-GB" sz="3200" dirty="0">
                <a:solidFill>
                  <a:schemeClr val="bg1"/>
                </a:solidFill>
                <a:latin typeface="Tahoma" pitchFamily="34" charset="0"/>
              </a:rPr>
            </a:br>
            <a:r>
              <a:rPr lang="en-GB" sz="2800" dirty="0">
                <a:solidFill>
                  <a:schemeClr val="bg1"/>
                </a:solidFill>
                <a:latin typeface="Tahoma" pitchFamily="34" charset="0"/>
              </a:rPr>
              <a:t/>
            </a:r>
            <a:br>
              <a:rPr lang="en-GB" sz="2800" dirty="0">
                <a:solidFill>
                  <a:schemeClr val="bg1"/>
                </a:solidFill>
                <a:latin typeface="Tahoma" pitchFamily="34" charset="0"/>
              </a:rPr>
            </a:br>
            <a:endParaRPr lang="en-US" sz="2800" dirty="0">
              <a:solidFill>
                <a:schemeClr val="bg1"/>
              </a:solidFill>
              <a:latin typeface="Tahoma" pitchFamily="34" charset="0"/>
            </a:endParaRPr>
          </a:p>
        </p:txBody>
      </p:sp>
      <p:sp>
        <p:nvSpPr>
          <p:cNvPr id="4" name="Rectangle 3"/>
          <p:cNvSpPr>
            <a:spLocks noChangeArrowheads="1"/>
          </p:cNvSpPr>
          <p:nvPr/>
        </p:nvSpPr>
        <p:spPr bwMode="auto">
          <a:xfrm>
            <a:off x="251520" y="1988840"/>
            <a:ext cx="7324001" cy="4392487"/>
          </a:xfrm>
          <a:prstGeom prst="rect">
            <a:avLst/>
          </a:prstGeom>
          <a:noFill/>
          <a:ln w="9525">
            <a:noFill/>
            <a:miter lim="800000"/>
            <a:headEnd/>
            <a:tailEnd/>
          </a:ln>
        </p:spPr>
        <p:txBody>
          <a:bodyPr/>
          <a:lstStyle/>
          <a:p>
            <a:pPr marL="609600" indent="-609600">
              <a:spcBef>
                <a:spcPct val="20000"/>
              </a:spcBef>
              <a:buClr>
                <a:srgbClr val="B71A8B"/>
              </a:buClr>
            </a:pPr>
            <a:endParaRPr lang="en-IE" sz="2000" dirty="0" smtClean="0">
              <a:solidFill>
                <a:srgbClr val="5F5F5F"/>
              </a:solidFill>
              <a:latin typeface="Tahoma" pitchFamily="34" charset="0"/>
            </a:endParaRPr>
          </a:p>
        </p:txBody>
      </p:sp>
      <p:graphicFrame>
        <p:nvGraphicFramePr>
          <p:cNvPr id="6" name="Diagram 5"/>
          <p:cNvGraphicFramePr/>
          <p:nvPr/>
        </p:nvGraphicFramePr>
        <p:xfrm>
          <a:off x="1403648" y="213285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4999" name="Group 23"/>
          <p:cNvGraphicFramePr>
            <a:graphicFrameLocks noGrp="1"/>
          </p:cNvGraphicFramePr>
          <p:nvPr>
            <p:ph sz="half" idx="1"/>
          </p:nvPr>
        </p:nvGraphicFramePr>
        <p:xfrm>
          <a:off x="8532813" y="0"/>
          <a:ext cx="647700" cy="6858000"/>
        </p:xfrm>
        <a:graphic>
          <a:graphicData uri="http://schemas.openxmlformats.org/drawingml/2006/table">
            <a:tbl>
              <a:tblPr/>
              <a:tblGrid>
                <a:gridCol w="647700"/>
              </a:tblGrid>
              <a:tr h="1778000">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800" b="0" i="0" u="none" strike="noStrike" cap="none" normalizeH="0" baseline="0" smtClean="0">
                        <a:ln>
                          <a:noFill/>
                        </a:ln>
                        <a:solidFill>
                          <a:schemeClr val="tx1"/>
                        </a:solidFill>
                        <a:effectLst/>
                        <a:latin typeface="Tahoma" pitchFamily="34" charset="0"/>
                        <a:ea typeface="Times New Roman" pitchFamily="18" charset="0"/>
                        <a:cs typeface="Tahoma" pitchFamily="34" charset="0"/>
                      </a:endParaRPr>
                    </a:p>
                  </a:txBody>
                  <a:tcPr horzOverflow="overflow">
                    <a:lnL cap="flat">
                      <a:noFill/>
                    </a:lnL>
                    <a:lnR cap="flat">
                      <a:noFill/>
                    </a:lnR>
                    <a:lnT cap="flat">
                      <a:noFill/>
                    </a:lnT>
                    <a:lnB>
                      <a:noFill/>
                    </a:lnB>
                    <a:lnTlToBr>
                      <a:noFill/>
                    </a:lnTlToBr>
                    <a:lnBlToTr>
                      <a:noFill/>
                    </a:lnBlToTr>
                    <a:solidFill>
                      <a:schemeClr val="hlink"/>
                    </a:solidFill>
                  </a:tcPr>
                </a:tc>
              </a:tr>
              <a:tr h="5080000">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800" b="0" i="0" u="none" strike="noStrike" cap="none" normalizeH="0" baseline="0" smtClean="0">
                        <a:ln>
                          <a:noFill/>
                        </a:ln>
                        <a:solidFill>
                          <a:schemeClr val="tx1"/>
                        </a:solidFill>
                        <a:effectLst/>
                        <a:latin typeface="Tahoma" pitchFamily="34" charset="0"/>
                        <a:ea typeface="Times New Roman" pitchFamily="18" charset="0"/>
                        <a:cs typeface="Tahoma" pitchFamily="34" charset="0"/>
                      </a:endParaRPr>
                    </a:p>
                  </a:txBody>
                  <a:tcPr horzOverflow="overflow">
                    <a:lnL cap="flat">
                      <a:noFill/>
                    </a:lnL>
                    <a:lnR cap="flat">
                      <a:noFill/>
                    </a:lnR>
                    <a:lnT>
                      <a:noFill/>
                    </a:lnT>
                    <a:lnB cap="flat">
                      <a:noFill/>
                    </a:lnB>
                    <a:lnTlToBr>
                      <a:noFill/>
                    </a:lnTlToBr>
                    <a:lnBlToTr>
                      <a:noFill/>
                    </a:lnBlToTr>
                    <a:solidFill>
                      <a:schemeClr val="hlink"/>
                    </a:solidFill>
                  </a:tcPr>
                </a:tc>
              </a:tr>
            </a:tbl>
          </a:graphicData>
        </a:graphic>
      </p:graphicFrame>
      <p:sp>
        <p:nvSpPr>
          <p:cNvPr id="255008" name="Rectangle 32"/>
          <p:cNvSpPr>
            <a:spLocks noChangeArrowheads="1"/>
          </p:cNvSpPr>
          <p:nvPr/>
        </p:nvSpPr>
        <p:spPr bwMode="auto">
          <a:xfrm>
            <a:off x="0" y="0"/>
            <a:ext cx="8715404" cy="1961046"/>
          </a:xfrm>
          <a:prstGeom prst="rect">
            <a:avLst/>
          </a:prstGeom>
          <a:solidFill>
            <a:srgbClr val="FEB914"/>
          </a:solidFill>
          <a:ln w="9525">
            <a:noFill/>
            <a:miter lim="800000"/>
            <a:headEnd/>
            <a:tailEnd/>
          </a:ln>
        </p:spPr>
        <p:txBody>
          <a:bodyPr wrap="square" lIns="270000" tIns="270000" rIns="270000" bIns="270000">
            <a:spAutoFit/>
          </a:bodyPr>
          <a:lstStyle/>
          <a:p>
            <a:pPr>
              <a:defRPr/>
            </a:pPr>
            <a:r>
              <a:rPr lang="en-GB" sz="3200" dirty="0" smtClean="0">
                <a:solidFill>
                  <a:schemeClr val="accent3"/>
                </a:solidFill>
                <a:latin typeface="Tahoma" pitchFamily="34" charset="0"/>
                <a:ea typeface="+mn-ea"/>
                <a:cs typeface="Tahoma" pitchFamily="34" charset="0"/>
              </a:rPr>
              <a:t>Theme 4: Better Health and Wellbeing</a:t>
            </a:r>
            <a:r>
              <a:rPr lang="en-GB" sz="3200" dirty="0">
                <a:solidFill>
                  <a:schemeClr val="accent3"/>
                </a:solidFill>
                <a:latin typeface="Tahoma" pitchFamily="34" charset="0"/>
                <a:ea typeface="+mn-ea"/>
                <a:cs typeface="Tahoma" pitchFamily="34" charset="0"/>
              </a:rPr>
              <a:t/>
            </a:r>
            <a:br>
              <a:rPr lang="en-GB" sz="3200" dirty="0">
                <a:solidFill>
                  <a:schemeClr val="accent3"/>
                </a:solidFill>
                <a:latin typeface="Tahoma" pitchFamily="34" charset="0"/>
                <a:ea typeface="+mn-ea"/>
                <a:cs typeface="Tahoma" pitchFamily="34" charset="0"/>
              </a:rPr>
            </a:br>
            <a:endParaRPr lang="en-GB" sz="3200" dirty="0">
              <a:solidFill>
                <a:schemeClr val="accent3"/>
              </a:solidFill>
              <a:latin typeface="Tahoma" pitchFamily="34" charset="0"/>
              <a:cs typeface="Tahoma" pitchFamily="34" charset="0"/>
            </a:endParaRPr>
          </a:p>
          <a:p>
            <a:pPr>
              <a:defRPr/>
            </a:pPr>
            <a:endParaRPr lang="en-US" sz="2800" dirty="0">
              <a:solidFill>
                <a:schemeClr val="accent3"/>
              </a:solidFill>
              <a:latin typeface="Tahoma" pitchFamily="34" charset="0"/>
              <a:ea typeface="+mn-ea"/>
              <a:cs typeface="Tahoma" pitchFamily="34" charset="0"/>
            </a:endParaRPr>
          </a:p>
        </p:txBody>
      </p:sp>
      <p:sp>
        <p:nvSpPr>
          <p:cNvPr id="4" name="TextBox 3"/>
          <p:cNvSpPr txBox="1"/>
          <p:nvPr/>
        </p:nvSpPr>
        <p:spPr>
          <a:xfrm>
            <a:off x="611560" y="2420888"/>
            <a:ext cx="7715304" cy="1569660"/>
          </a:xfrm>
          <a:prstGeom prst="rect">
            <a:avLst/>
          </a:prstGeom>
          <a:noFill/>
        </p:spPr>
        <p:txBody>
          <a:bodyPr wrap="square" rtlCol="0">
            <a:spAutoFit/>
          </a:bodyPr>
          <a:lstStyle/>
          <a:p>
            <a:pPr>
              <a:buClr>
                <a:srgbClr val="FEB914"/>
              </a:buClr>
              <a:tabLst>
                <a:tab pos="533400" algn="l"/>
              </a:tabLst>
            </a:pPr>
            <a:r>
              <a:rPr lang="en-IE" sz="2400" b="1" dirty="0" smtClean="0">
                <a:solidFill>
                  <a:srgbClr val="000000"/>
                </a:solidFill>
                <a:latin typeface="Tahoma" pitchFamily="34" charset="0"/>
              </a:rPr>
              <a:t>What is better health and wellbeing?</a:t>
            </a:r>
          </a:p>
          <a:p>
            <a:pPr>
              <a:buClr>
                <a:srgbClr val="FEB914"/>
              </a:buClr>
              <a:tabLst>
                <a:tab pos="533400" algn="l"/>
              </a:tabLst>
            </a:pPr>
            <a:endParaRPr lang="en-IE" sz="2400" dirty="0" smtClean="0">
              <a:solidFill>
                <a:srgbClr val="000000"/>
              </a:solidFill>
              <a:latin typeface="Tahoma" pitchFamily="34" charset="0"/>
            </a:endParaRPr>
          </a:p>
          <a:p>
            <a:pPr marL="446088" indent="-446088">
              <a:spcAft>
                <a:spcPts val="600"/>
              </a:spcAft>
              <a:buClr>
                <a:srgbClr val="FEB914"/>
              </a:buClr>
              <a:tabLst>
                <a:tab pos="631825" algn="l"/>
              </a:tabLst>
            </a:pPr>
            <a:r>
              <a:rPr lang="en-IE" sz="2400" dirty="0" smtClean="0">
                <a:solidFill>
                  <a:srgbClr val="000000"/>
                </a:solidFill>
                <a:latin typeface="Tahoma" pitchFamily="34" charset="0"/>
              </a:rPr>
              <a:t>     Using opportunities to identify, promote, protect and improve the health and wellbeing of service users.</a:t>
            </a:r>
            <a:r>
              <a:rPr lang="en-IE" sz="2400" dirty="0" smtClean="0">
                <a:solidFill>
                  <a:srgbClr val="000000"/>
                </a:solidFill>
              </a:rPr>
              <a:t> </a:t>
            </a:r>
            <a:endParaRPr lang="en-US" sz="2400" dirty="0">
              <a:solidFill>
                <a:srgbClr val="000000"/>
              </a:solidFill>
              <a:latin typeface="Tahoma" pitchFamily="34"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4999" name="Group 23"/>
          <p:cNvGraphicFramePr>
            <a:graphicFrameLocks noGrp="1"/>
          </p:cNvGraphicFramePr>
          <p:nvPr>
            <p:ph sz="half" idx="1"/>
          </p:nvPr>
        </p:nvGraphicFramePr>
        <p:xfrm>
          <a:off x="8532813" y="0"/>
          <a:ext cx="647700" cy="6858000"/>
        </p:xfrm>
        <a:graphic>
          <a:graphicData uri="http://schemas.openxmlformats.org/drawingml/2006/table">
            <a:tbl>
              <a:tblPr/>
              <a:tblGrid>
                <a:gridCol w="647700"/>
              </a:tblGrid>
              <a:tr h="1778000">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800" b="0" i="0" u="none" strike="noStrike" cap="none" normalizeH="0" baseline="0" smtClean="0">
                        <a:ln>
                          <a:noFill/>
                        </a:ln>
                        <a:solidFill>
                          <a:schemeClr val="tx1"/>
                        </a:solidFill>
                        <a:effectLst/>
                        <a:latin typeface="Tahoma" pitchFamily="34" charset="0"/>
                        <a:ea typeface="Times New Roman" pitchFamily="18" charset="0"/>
                        <a:cs typeface="Tahoma" pitchFamily="34" charset="0"/>
                      </a:endParaRPr>
                    </a:p>
                  </a:txBody>
                  <a:tcPr horzOverflow="overflow">
                    <a:lnL cap="flat">
                      <a:noFill/>
                    </a:lnL>
                    <a:lnR cap="flat">
                      <a:noFill/>
                    </a:lnR>
                    <a:lnT cap="flat">
                      <a:noFill/>
                    </a:lnT>
                    <a:lnB>
                      <a:noFill/>
                    </a:lnB>
                    <a:lnTlToBr>
                      <a:noFill/>
                    </a:lnTlToBr>
                    <a:lnBlToTr>
                      <a:noFill/>
                    </a:lnBlToTr>
                    <a:solidFill>
                      <a:schemeClr val="hlink"/>
                    </a:solidFill>
                  </a:tcPr>
                </a:tc>
              </a:tr>
              <a:tr h="5080000">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800" b="0" i="0" u="none" strike="noStrike" cap="none" normalizeH="0" baseline="0" smtClean="0">
                        <a:ln>
                          <a:noFill/>
                        </a:ln>
                        <a:solidFill>
                          <a:schemeClr val="tx1"/>
                        </a:solidFill>
                        <a:effectLst/>
                        <a:latin typeface="Tahoma" pitchFamily="34" charset="0"/>
                        <a:ea typeface="Times New Roman" pitchFamily="18" charset="0"/>
                        <a:cs typeface="Tahoma" pitchFamily="34" charset="0"/>
                      </a:endParaRPr>
                    </a:p>
                  </a:txBody>
                  <a:tcPr horzOverflow="overflow">
                    <a:lnL cap="flat">
                      <a:noFill/>
                    </a:lnL>
                    <a:lnR cap="flat">
                      <a:noFill/>
                    </a:lnR>
                    <a:lnT>
                      <a:noFill/>
                    </a:lnT>
                    <a:lnB cap="flat">
                      <a:noFill/>
                    </a:lnB>
                    <a:lnTlToBr>
                      <a:noFill/>
                    </a:lnTlToBr>
                    <a:lnBlToTr>
                      <a:noFill/>
                    </a:lnBlToTr>
                    <a:solidFill>
                      <a:schemeClr val="hlink"/>
                    </a:solidFill>
                  </a:tcPr>
                </a:tc>
              </a:tr>
            </a:tbl>
          </a:graphicData>
        </a:graphic>
      </p:graphicFrame>
      <p:sp>
        <p:nvSpPr>
          <p:cNvPr id="255008" name="Rectangle 32"/>
          <p:cNvSpPr>
            <a:spLocks noChangeArrowheads="1"/>
          </p:cNvSpPr>
          <p:nvPr/>
        </p:nvSpPr>
        <p:spPr bwMode="auto">
          <a:xfrm>
            <a:off x="0" y="0"/>
            <a:ext cx="8715404" cy="1837935"/>
          </a:xfrm>
          <a:prstGeom prst="rect">
            <a:avLst/>
          </a:prstGeom>
          <a:solidFill>
            <a:srgbClr val="FEB914"/>
          </a:solidFill>
          <a:ln w="9525">
            <a:noFill/>
            <a:miter lim="800000"/>
            <a:headEnd/>
            <a:tailEnd/>
          </a:ln>
        </p:spPr>
        <p:txBody>
          <a:bodyPr wrap="square" lIns="270000" tIns="270000" rIns="270000" bIns="270000">
            <a:spAutoFit/>
          </a:bodyPr>
          <a:lstStyle/>
          <a:p>
            <a:pPr>
              <a:defRPr/>
            </a:pPr>
            <a:r>
              <a:rPr lang="en-GB" sz="2800" dirty="0" smtClean="0">
                <a:solidFill>
                  <a:schemeClr val="accent3"/>
                </a:solidFill>
                <a:latin typeface="Tahoma" pitchFamily="34" charset="0"/>
                <a:ea typeface="+mn-ea"/>
                <a:cs typeface="Tahoma" pitchFamily="34" charset="0"/>
              </a:rPr>
              <a:t>Theme 4: Better Health and Wellbeing</a:t>
            </a:r>
            <a:r>
              <a:rPr lang="en-GB" sz="2800" dirty="0">
                <a:solidFill>
                  <a:schemeClr val="accent3"/>
                </a:solidFill>
                <a:latin typeface="Tahoma" pitchFamily="34" charset="0"/>
                <a:ea typeface="+mn-ea"/>
                <a:cs typeface="Tahoma" pitchFamily="34" charset="0"/>
              </a:rPr>
              <a:t/>
            </a:r>
            <a:br>
              <a:rPr lang="en-GB" sz="2800" dirty="0">
                <a:solidFill>
                  <a:schemeClr val="accent3"/>
                </a:solidFill>
                <a:latin typeface="Tahoma" pitchFamily="34" charset="0"/>
                <a:ea typeface="+mn-ea"/>
                <a:cs typeface="Tahoma" pitchFamily="34" charset="0"/>
              </a:rPr>
            </a:br>
            <a:endParaRPr lang="en-GB" sz="2800" dirty="0">
              <a:solidFill>
                <a:schemeClr val="accent3"/>
              </a:solidFill>
              <a:latin typeface="Tahoma" pitchFamily="34" charset="0"/>
              <a:cs typeface="Tahoma" pitchFamily="34" charset="0"/>
            </a:endParaRPr>
          </a:p>
          <a:p>
            <a:pPr>
              <a:defRPr/>
            </a:pPr>
            <a:endParaRPr lang="en-US" sz="2800" dirty="0">
              <a:solidFill>
                <a:schemeClr val="accent3"/>
              </a:solidFill>
              <a:latin typeface="Tahoma" pitchFamily="34" charset="0"/>
              <a:ea typeface="+mn-ea"/>
              <a:cs typeface="Tahoma" pitchFamily="34" charset="0"/>
            </a:endParaRPr>
          </a:p>
        </p:txBody>
      </p:sp>
      <p:sp>
        <p:nvSpPr>
          <p:cNvPr id="4" name="TextBox 3"/>
          <p:cNvSpPr txBox="1"/>
          <p:nvPr/>
        </p:nvSpPr>
        <p:spPr>
          <a:xfrm>
            <a:off x="539552" y="2636912"/>
            <a:ext cx="7715304" cy="4909036"/>
          </a:xfrm>
          <a:prstGeom prst="rect">
            <a:avLst/>
          </a:prstGeom>
          <a:noFill/>
        </p:spPr>
        <p:txBody>
          <a:bodyPr wrap="square" rtlCol="0">
            <a:spAutoFit/>
          </a:bodyPr>
          <a:lstStyle/>
          <a:p>
            <a:pPr>
              <a:buClr>
                <a:srgbClr val="FEB914"/>
              </a:buClr>
              <a:tabLst>
                <a:tab pos="533400" algn="l"/>
              </a:tabLst>
            </a:pPr>
            <a:endParaRPr lang="en-IE" sz="2400" dirty="0" smtClean="0">
              <a:solidFill>
                <a:srgbClr val="5F5F5F"/>
              </a:solidFill>
              <a:latin typeface="Tahoma" pitchFamily="34" charset="0"/>
            </a:endParaRPr>
          </a:p>
          <a:p>
            <a:pPr marL="446088" indent="-446088">
              <a:spcAft>
                <a:spcPts val="600"/>
              </a:spcAft>
              <a:buClr>
                <a:srgbClr val="FEB914"/>
              </a:buClr>
              <a:tabLst>
                <a:tab pos="631825" algn="l"/>
              </a:tabLst>
            </a:pPr>
            <a:r>
              <a:rPr lang="en-IE" sz="2000" b="1" dirty="0" smtClean="0">
                <a:solidFill>
                  <a:srgbClr val="000000"/>
                </a:solidFill>
                <a:latin typeface="Tahoma" pitchFamily="34" charset="0"/>
              </a:rPr>
              <a:t>Standard 4.1</a:t>
            </a:r>
          </a:p>
          <a:p>
            <a:pPr marL="446088" indent="-446088">
              <a:spcAft>
                <a:spcPts val="600"/>
              </a:spcAft>
              <a:buClr>
                <a:srgbClr val="FEB914"/>
              </a:buClr>
              <a:tabLst>
                <a:tab pos="631825" algn="l"/>
              </a:tabLst>
            </a:pPr>
            <a:r>
              <a:rPr lang="en-IE" sz="2000" dirty="0" smtClean="0">
                <a:solidFill>
                  <a:srgbClr val="000000"/>
                </a:solidFill>
                <a:latin typeface="Tahoma" pitchFamily="34" charset="0"/>
              </a:rPr>
              <a:t>     The health and wellbeing of service users are promoted, protected and improved.</a:t>
            </a:r>
          </a:p>
          <a:p>
            <a:pPr marL="446088" indent="-446088">
              <a:spcAft>
                <a:spcPts val="600"/>
              </a:spcAft>
              <a:buClr>
                <a:srgbClr val="FEB914"/>
              </a:buClr>
              <a:tabLst>
                <a:tab pos="631825" algn="l"/>
              </a:tabLst>
            </a:pPr>
            <a:r>
              <a:rPr lang="en-IE" sz="2000" dirty="0" smtClean="0">
                <a:solidFill>
                  <a:srgbClr val="000000"/>
                </a:solidFill>
                <a:latin typeface="Tahoma" pitchFamily="34" charset="0"/>
              </a:rPr>
              <a:t> </a:t>
            </a:r>
          </a:p>
          <a:p>
            <a:pPr marL="446088" indent="-446088">
              <a:spcAft>
                <a:spcPts val="600"/>
              </a:spcAft>
              <a:buClr>
                <a:srgbClr val="FEB914"/>
              </a:buClr>
              <a:buFont typeface="Wingdings" pitchFamily="2" charset="2"/>
              <a:buChar char="§"/>
              <a:tabLst>
                <a:tab pos="631825" algn="l"/>
              </a:tabLst>
            </a:pPr>
            <a:r>
              <a:rPr lang="en-IE" sz="2000" dirty="0" smtClean="0">
                <a:solidFill>
                  <a:srgbClr val="000000"/>
                </a:solidFill>
                <a:latin typeface="Tahoma" pitchFamily="34" charset="0"/>
              </a:rPr>
              <a:t>links with Standard 1.9 (PCC)</a:t>
            </a:r>
          </a:p>
          <a:p>
            <a:pPr marL="446088" indent="-446088">
              <a:spcAft>
                <a:spcPts val="600"/>
              </a:spcAft>
              <a:buClr>
                <a:srgbClr val="FEB914"/>
              </a:buClr>
              <a:tabLst>
                <a:tab pos="631825" algn="l"/>
              </a:tabLst>
            </a:pPr>
            <a:endParaRPr lang="en-IE" sz="2400" dirty="0" smtClean="0">
              <a:solidFill>
                <a:srgbClr val="5F5F5F"/>
              </a:solidFill>
              <a:latin typeface="Tahoma" pitchFamily="34" charset="0"/>
            </a:endParaRPr>
          </a:p>
          <a:p>
            <a:pPr marL="446088" indent="-446088">
              <a:spcAft>
                <a:spcPts val="600"/>
              </a:spcAft>
              <a:buClr>
                <a:srgbClr val="FEB914"/>
              </a:buClr>
              <a:tabLst>
                <a:tab pos="631825" algn="l"/>
              </a:tabLst>
            </a:pPr>
            <a:endParaRPr lang="en-IE" sz="2400" dirty="0" smtClean="0">
              <a:solidFill>
                <a:srgbClr val="5F5F5F"/>
              </a:solidFill>
              <a:latin typeface="Tahoma" pitchFamily="34" charset="0"/>
            </a:endParaRPr>
          </a:p>
          <a:p>
            <a:pPr marL="446088" indent="-446088">
              <a:spcAft>
                <a:spcPts val="600"/>
              </a:spcAft>
              <a:buClr>
                <a:srgbClr val="FEB914"/>
              </a:buClr>
              <a:tabLst>
                <a:tab pos="631825" algn="l"/>
              </a:tabLst>
            </a:pPr>
            <a:endParaRPr lang="en-IE" sz="2400" dirty="0" smtClean="0">
              <a:solidFill>
                <a:srgbClr val="5F5F5F"/>
              </a:solidFill>
              <a:latin typeface="Tahoma" pitchFamily="34" charset="0"/>
            </a:endParaRPr>
          </a:p>
          <a:p>
            <a:pPr marL="446088" indent="-446088">
              <a:spcAft>
                <a:spcPts val="600"/>
              </a:spcAft>
              <a:buClr>
                <a:srgbClr val="FEB914"/>
              </a:buClr>
              <a:tabLst>
                <a:tab pos="631825" algn="l"/>
              </a:tabLst>
            </a:pPr>
            <a:endParaRPr lang="en-IE" sz="2400" dirty="0" smtClean="0">
              <a:solidFill>
                <a:srgbClr val="5F5F5F"/>
              </a:solidFill>
              <a:latin typeface="Tahoma" pitchFamily="34" charset="0"/>
            </a:endParaRPr>
          </a:p>
          <a:p>
            <a:pPr marL="446088" indent="-446088">
              <a:spcAft>
                <a:spcPts val="600"/>
              </a:spcAft>
              <a:buClr>
                <a:srgbClr val="FEB914"/>
              </a:buClr>
              <a:tabLst>
                <a:tab pos="631825" algn="l"/>
              </a:tabLst>
            </a:pPr>
            <a:endParaRPr lang="en-IE" sz="2400" dirty="0" smtClean="0">
              <a:solidFill>
                <a:srgbClr val="5F5F5F"/>
              </a:solidFill>
              <a:latin typeface="Tahoma" pitchFamily="34" charset="0"/>
            </a:endParaRPr>
          </a:p>
          <a:p>
            <a:pPr marL="446088" indent="-446088">
              <a:spcAft>
                <a:spcPts val="600"/>
              </a:spcAft>
              <a:buClr>
                <a:srgbClr val="FEB914"/>
              </a:buClr>
              <a:buFont typeface="Wingdings" pitchFamily="2" charset="2"/>
              <a:buChar char="§"/>
              <a:tabLst>
                <a:tab pos="631825" algn="l"/>
              </a:tabLst>
            </a:pPr>
            <a:endParaRPr lang="en-US" sz="2400" dirty="0">
              <a:solidFill>
                <a:srgbClr val="5F5F5F"/>
              </a:solidFill>
              <a:latin typeface="Tahoma" pitchFamily="34" charset="0"/>
            </a:endParaRPr>
          </a:p>
        </p:txBody>
      </p:sp>
      <p:pic>
        <p:nvPicPr>
          <p:cNvPr id="5" name="Picture 4" descr="imagesCA9700QI.jpg"/>
          <p:cNvPicPr>
            <a:picLocks noChangeAspect="1"/>
          </p:cNvPicPr>
          <p:nvPr/>
        </p:nvPicPr>
        <p:blipFill>
          <a:blip r:embed="rId3" cstate="print"/>
          <a:stretch>
            <a:fillRect/>
          </a:stretch>
        </p:blipFill>
        <p:spPr>
          <a:xfrm>
            <a:off x="4932040" y="4581128"/>
            <a:ext cx="2543175" cy="1800225"/>
          </a:xfrm>
          <a:prstGeom prst="rect">
            <a:avLst/>
          </a:prstGeom>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ChangeArrowheads="1"/>
          </p:cNvSpPr>
          <p:nvPr/>
        </p:nvSpPr>
        <p:spPr bwMode="auto">
          <a:xfrm>
            <a:off x="304800" y="1916832"/>
            <a:ext cx="8443913" cy="4941168"/>
          </a:xfrm>
          <a:prstGeom prst="rect">
            <a:avLst/>
          </a:prstGeom>
          <a:noFill/>
          <a:ln w="9525">
            <a:noFill/>
            <a:miter lim="800000"/>
            <a:headEnd/>
            <a:tailEnd/>
          </a:ln>
        </p:spPr>
        <p:txBody>
          <a:bodyPr/>
          <a:lstStyle/>
          <a:p>
            <a:pPr marL="457200" indent="-457200" eaLnBrk="0" hangingPunct="0">
              <a:spcBef>
                <a:spcPts val="600"/>
              </a:spcBef>
              <a:buClr>
                <a:srgbClr val="01A99A"/>
              </a:buClr>
              <a:defRPr/>
            </a:pPr>
            <a:r>
              <a:rPr lang="en-IE" sz="2400" b="1" dirty="0" smtClean="0">
                <a:solidFill>
                  <a:srgbClr val="000000"/>
                </a:solidFill>
                <a:latin typeface="Tahoma" pitchFamily="34" charset="0"/>
              </a:rPr>
              <a:t>What is Leadership, Governance and Management?</a:t>
            </a:r>
          </a:p>
          <a:p>
            <a:pPr marL="457200" indent="-457200" eaLnBrk="0" hangingPunct="0">
              <a:buClr>
                <a:srgbClr val="01A99A"/>
              </a:buClr>
              <a:defRPr/>
            </a:pPr>
            <a:r>
              <a:rPr lang="en-IE" sz="2400" b="1" dirty="0" smtClean="0">
                <a:solidFill>
                  <a:srgbClr val="000000"/>
                </a:solidFill>
                <a:latin typeface="Tahoma" pitchFamily="34" charset="0"/>
              </a:rPr>
              <a:t>     </a:t>
            </a:r>
          </a:p>
          <a:p>
            <a:pPr marL="457200" indent="-457200" eaLnBrk="0" hangingPunct="0">
              <a:buClr>
                <a:srgbClr val="01A99A"/>
              </a:buClr>
              <a:defRPr/>
            </a:pPr>
            <a:r>
              <a:rPr lang="en-IE" sz="2400" b="1" dirty="0" smtClean="0">
                <a:solidFill>
                  <a:srgbClr val="000000"/>
                </a:solidFill>
                <a:latin typeface="Tahoma" pitchFamily="34" charset="0"/>
              </a:rPr>
              <a:t>     </a:t>
            </a:r>
            <a:r>
              <a:rPr lang="en-IE" sz="2400" dirty="0" smtClean="0">
                <a:solidFill>
                  <a:srgbClr val="000000"/>
                </a:solidFill>
                <a:latin typeface="Tahoma" pitchFamily="34" charset="0"/>
              </a:rPr>
              <a:t>A well governed service is clear about what is does, </a:t>
            </a:r>
          </a:p>
          <a:p>
            <a:pPr marL="457200" indent="-457200" eaLnBrk="0" hangingPunct="0">
              <a:buClr>
                <a:srgbClr val="01A99A"/>
              </a:buClr>
              <a:defRPr/>
            </a:pPr>
            <a:r>
              <a:rPr lang="en-IE" sz="2400" dirty="0" smtClean="0">
                <a:solidFill>
                  <a:srgbClr val="000000"/>
                </a:solidFill>
                <a:latin typeface="Tahoma" pitchFamily="34" charset="0"/>
              </a:rPr>
              <a:t>     how it does it, and is accountable to its stakeholders.     </a:t>
            </a:r>
          </a:p>
          <a:p>
            <a:pPr marL="457200" indent="-457200" eaLnBrk="0" hangingPunct="0">
              <a:buClr>
                <a:srgbClr val="01A99A"/>
              </a:buClr>
              <a:defRPr/>
            </a:pPr>
            <a:r>
              <a:rPr lang="en-IE" sz="2400" b="1" dirty="0" smtClean="0">
                <a:solidFill>
                  <a:srgbClr val="000000"/>
                </a:solidFill>
                <a:latin typeface="Tahoma" pitchFamily="34" charset="0"/>
              </a:rPr>
              <a:t>     </a:t>
            </a:r>
            <a:r>
              <a:rPr lang="en-IE" sz="2400" dirty="0" smtClean="0">
                <a:solidFill>
                  <a:srgbClr val="000000"/>
                </a:solidFill>
                <a:latin typeface="Tahoma" pitchFamily="34" charset="0"/>
              </a:rPr>
              <a:t>Good governance arrangements acknowledge the inter-dependencies between organisational arrangements and clinical practice and integrate these to deliver high quality, safe and reliable care and support.</a:t>
            </a:r>
          </a:p>
        </p:txBody>
      </p:sp>
      <p:sp>
        <p:nvSpPr>
          <p:cNvPr id="125955" name="Rectangle 4"/>
          <p:cNvSpPr>
            <a:spLocks noChangeArrowheads="1"/>
          </p:cNvSpPr>
          <p:nvPr/>
        </p:nvSpPr>
        <p:spPr bwMode="auto">
          <a:xfrm>
            <a:off x="0" y="0"/>
            <a:ext cx="9144000" cy="1512888"/>
          </a:xfrm>
          <a:prstGeom prst="rect">
            <a:avLst/>
          </a:prstGeom>
          <a:solidFill>
            <a:srgbClr val="01A99A"/>
          </a:solidFill>
          <a:ln w="9525">
            <a:noFill/>
            <a:miter lim="800000"/>
            <a:headEnd/>
            <a:tailEnd/>
          </a:ln>
        </p:spPr>
        <p:txBody>
          <a:bodyPr/>
          <a:lstStyle/>
          <a:p>
            <a:pPr defTabSz="3406775">
              <a:tabLst>
                <a:tab pos="0" algn="l"/>
              </a:tabLst>
            </a:pPr>
            <a:r>
              <a:rPr lang="en-GB" sz="3200" dirty="0">
                <a:solidFill>
                  <a:srgbClr val="FFFFFF"/>
                </a:solidFill>
                <a:latin typeface="Tahoma" pitchFamily="34" charset="0"/>
              </a:rPr>
              <a:t>Theme 5: </a:t>
            </a:r>
            <a:r>
              <a:rPr lang="en-GB" sz="3200" dirty="0" smtClean="0">
                <a:solidFill>
                  <a:srgbClr val="FFFFFF"/>
                </a:solidFill>
                <a:latin typeface="Tahoma" pitchFamily="34" charset="0"/>
              </a:rPr>
              <a:t>Leadership, Governance and </a:t>
            </a:r>
            <a:r>
              <a:rPr lang="en-GB" sz="3200" dirty="0">
                <a:solidFill>
                  <a:srgbClr val="FFFFFF"/>
                </a:solidFill>
                <a:latin typeface="Tahoma" pitchFamily="34" charset="0"/>
              </a:rPr>
              <a:t>Management</a:t>
            </a:r>
            <a:br>
              <a:rPr lang="en-GB" sz="3200" dirty="0">
                <a:solidFill>
                  <a:srgbClr val="FFFFFF"/>
                </a:solidFill>
                <a:latin typeface="Tahoma" pitchFamily="34" charset="0"/>
              </a:rPr>
            </a:br>
            <a:endParaRPr lang="en-US" sz="2800" dirty="0">
              <a:solidFill>
                <a:srgbClr val="FFFFFF"/>
              </a:solidFill>
              <a:latin typeface="Tahoma"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620688"/>
            <a:ext cx="6408738" cy="648072"/>
          </a:xfrm>
        </p:spPr>
        <p:txBody>
          <a:bodyPr/>
          <a:lstStyle/>
          <a:p>
            <a:r>
              <a:rPr lang="en-IE" sz="3200" b="1" dirty="0" smtClean="0">
                <a:latin typeface="Tahoma" pitchFamily="34" charset="0"/>
                <a:ea typeface="Tahoma" pitchFamily="34" charset="0"/>
                <a:cs typeface="Tahoma" pitchFamily="34" charset="0"/>
              </a:rPr>
              <a:t>Overview</a:t>
            </a:r>
            <a:endParaRPr lang="en-IE" sz="3200" b="1" dirty="0">
              <a:latin typeface="Tahoma" pitchFamily="34" charset="0"/>
              <a:ea typeface="Tahoma" pitchFamily="34" charset="0"/>
              <a:cs typeface="Tahoma" pitchFamily="34" charset="0"/>
            </a:endParaRPr>
          </a:p>
        </p:txBody>
      </p:sp>
      <p:sp>
        <p:nvSpPr>
          <p:cNvPr id="3" name="Content Placeholder 2"/>
          <p:cNvSpPr>
            <a:spLocks noGrp="1"/>
          </p:cNvSpPr>
          <p:nvPr>
            <p:ph idx="1"/>
          </p:nvPr>
        </p:nvSpPr>
        <p:spPr>
          <a:xfrm>
            <a:off x="323850" y="1772816"/>
            <a:ext cx="7993063" cy="4608934"/>
          </a:xfrm>
        </p:spPr>
        <p:txBody>
          <a:bodyPr/>
          <a:lstStyle/>
          <a:p>
            <a:pPr marL="354013" indent="-354013">
              <a:spcAft>
                <a:spcPts val="600"/>
              </a:spcAft>
              <a:buFont typeface="Arial" pitchFamily="34" charset="0"/>
              <a:buChar char="•"/>
            </a:pPr>
            <a:r>
              <a:rPr lang="en-IE" dirty="0" smtClean="0">
                <a:solidFill>
                  <a:srgbClr val="000000"/>
                </a:solidFill>
                <a:latin typeface="Tahoma" pitchFamily="34" charset="0"/>
                <a:ea typeface="Tahoma" pitchFamily="34" charset="0"/>
                <a:cs typeface="Tahoma" pitchFamily="34" charset="0"/>
              </a:rPr>
              <a:t>Role of the Health Information and Quality Authority</a:t>
            </a:r>
          </a:p>
          <a:p>
            <a:pPr marL="354013" indent="-354013">
              <a:spcAft>
                <a:spcPts val="600"/>
              </a:spcAft>
              <a:buFont typeface="Arial" pitchFamily="34" charset="0"/>
              <a:buChar char="•"/>
            </a:pPr>
            <a:endParaRPr lang="en-IE" dirty="0" smtClean="0">
              <a:solidFill>
                <a:srgbClr val="000000"/>
              </a:solidFill>
              <a:latin typeface="Tahoma" pitchFamily="34" charset="0"/>
              <a:ea typeface="Tahoma" pitchFamily="34" charset="0"/>
              <a:cs typeface="Tahoma" pitchFamily="34" charset="0"/>
            </a:endParaRPr>
          </a:p>
          <a:p>
            <a:pPr marL="354013" indent="-354013">
              <a:spcAft>
                <a:spcPts val="600"/>
              </a:spcAft>
              <a:buFont typeface="Arial" pitchFamily="34" charset="0"/>
              <a:buChar char="•"/>
            </a:pPr>
            <a:r>
              <a:rPr lang="en-IE" dirty="0" smtClean="0">
                <a:solidFill>
                  <a:srgbClr val="000000"/>
                </a:solidFill>
                <a:latin typeface="Tahoma" pitchFamily="34" charset="0"/>
                <a:ea typeface="Tahoma" pitchFamily="34" charset="0"/>
                <a:cs typeface="Tahoma" pitchFamily="34" charset="0"/>
              </a:rPr>
              <a:t>Overview of the National Standards for Safer Better Healthcare</a:t>
            </a:r>
          </a:p>
          <a:p>
            <a:pPr marL="354013" indent="-354013">
              <a:spcAft>
                <a:spcPts val="600"/>
              </a:spcAft>
              <a:buFont typeface="Arial" pitchFamily="34" charset="0"/>
              <a:buChar char="•"/>
            </a:pPr>
            <a:endParaRPr lang="en-IE" dirty="0" smtClean="0">
              <a:solidFill>
                <a:srgbClr val="000000"/>
              </a:solidFill>
              <a:latin typeface="Tahoma" pitchFamily="34" charset="0"/>
              <a:ea typeface="Tahoma" pitchFamily="34" charset="0"/>
              <a:cs typeface="Tahoma" pitchFamily="34" charset="0"/>
            </a:endParaRPr>
          </a:p>
          <a:p>
            <a:pPr>
              <a:buFont typeface="Arial" pitchFamily="34" charset="0"/>
              <a:buChar char="•"/>
            </a:pPr>
            <a:r>
              <a:rPr lang="en-IE" dirty="0" smtClean="0">
                <a:solidFill>
                  <a:srgbClr val="000000"/>
                </a:solidFill>
                <a:latin typeface="Tahoma" pitchFamily="34" charset="0"/>
                <a:ea typeface="Tahoma" pitchFamily="34" charset="0"/>
                <a:cs typeface="Tahoma" pitchFamily="34" charset="0"/>
              </a:rPr>
              <a:t>Linking the learning to the National Standards for Safer Better Healthcare</a:t>
            </a:r>
            <a:endParaRPr lang="en-IE" dirty="0">
              <a:solidFill>
                <a:srgbClr val="000000"/>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ChangeArrowheads="1"/>
          </p:cNvSpPr>
          <p:nvPr/>
        </p:nvSpPr>
        <p:spPr bwMode="auto">
          <a:xfrm>
            <a:off x="251520" y="1628800"/>
            <a:ext cx="8443913" cy="5229200"/>
          </a:xfrm>
          <a:prstGeom prst="rect">
            <a:avLst/>
          </a:prstGeom>
          <a:noFill/>
          <a:ln w="9525">
            <a:noFill/>
            <a:miter lim="800000"/>
            <a:headEnd/>
            <a:tailEnd/>
          </a:ln>
        </p:spPr>
        <p:txBody>
          <a:bodyPr/>
          <a:lstStyle/>
          <a:p>
            <a:pPr marL="457200" indent="-457200" eaLnBrk="0" hangingPunct="0">
              <a:spcBef>
                <a:spcPts val="600"/>
              </a:spcBef>
              <a:buClr>
                <a:srgbClr val="01A99A"/>
              </a:buClr>
              <a:buFont typeface="Wingdings" pitchFamily="2" charset="2"/>
              <a:buChar char="§"/>
              <a:defRPr/>
            </a:pPr>
            <a:endParaRPr lang="en-IE" sz="2000" dirty="0">
              <a:latin typeface="Tahoma" pitchFamily="34" charset="0"/>
              <a:ea typeface="+mn-ea"/>
            </a:endParaRPr>
          </a:p>
        </p:txBody>
      </p:sp>
      <p:sp>
        <p:nvSpPr>
          <p:cNvPr id="125955" name="Rectangle 4"/>
          <p:cNvSpPr>
            <a:spLocks noChangeArrowheads="1"/>
          </p:cNvSpPr>
          <p:nvPr/>
        </p:nvSpPr>
        <p:spPr bwMode="auto">
          <a:xfrm>
            <a:off x="0" y="0"/>
            <a:ext cx="9144000" cy="1512888"/>
          </a:xfrm>
          <a:prstGeom prst="rect">
            <a:avLst/>
          </a:prstGeom>
          <a:solidFill>
            <a:srgbClr val="01A99A"/>
          </a:solidFill>
          <a:ln w="9525">
            <a:noFill/>
            <a:miter lim="800000"/>
            <a:headEnd/>
            <a:tailEnd/>
          </a:ln>
        </p:spPr>
        <p:txBody>
          <a:bodyPr/>
          <a:lstStyle/>
          <a:p>
            <a:pPr defTabSz="3406775">
              <a:tabLst>
                <a:tab pos="0" algn="l"/>
              </a:tabLst>
            </a:pPr>
            <a:r>
              <a:rPr lang="en-GB" sz="3200" dirty="0">
                <a:solidFill>
                  <a:srgbClr val="FFFFFF"/>
                </a:solidFill>
                <a:latin typeface="Tahoma" pitchFamily="34" charset="0"/>
              </a:rPr>
              <a:t>Theme 5: </a:t>
            </a:r>
            <a:r>
              <a:rPr lang="en-GB" sz="3200" dirty="0" smtClean="0">
                <a:solidFill>
                  <a:srgbClr val="FFFFFF"/>
                </a:solidFill>
                <a:latin typeface="Tahoma" pitchFamily="34" charset="0"/>
              </a:rPr>
              <a:t>Leadership, Governance and </a:t>
            </a:r>
            <a:r>
              <a:rPr lang="en-GB" sz="3200" dirty="0">
                <a:solidFill>
                  <a:srgbClr val="FFFFFF"/>
                </a:solidFill>
                <a:latin typeface="Tahoma" pitchFamily="34" charset="0"/>
              </a:rPr>
              <a:t>Management</a:t>
            </a:r>
            <a:br>
              <a:rPr lang="en-GB" sz="3200" dirty="0">
                <a:solidFill>
                  <a:srgbClr val="FFFFFF"/>
                </a:solidFill>
                <a:latin typeface="Tahoma" pitchFamily="34" charset="0"/>
              </a:rPr>
            </a:br>
            <a:endParaRPr lang="en-US" sz="2800" dirty="0">
              <a:solidFill>
                <a:srgbClr val="FFFFFF"/>
              </a:solidFill>
              <a:latin typeface="Tahoma" pitchFamily="34" charset="0"/>
            </a:endParaRPr>
          </a:p>
        </p:txBody>
      </p:sp>
      <p:graphicFrame>
        <p:nvGraphicFramePr>
          <p:cNvPr id="5" name="Diagram 4"/>
          <p:cNvGraphicFramePr/>
          <p:nvPr/>
        </p:nvGraphicFramePr>
        <p:xfrm>
          <a:off x="1475656" y="1772816"/>
          <a:ext cx="6096000" cy="39199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ChangeArrowheads="1"/>
          </p:cNvSpPr>
          <p:nvPr/>
        </p:nvSpPr>
        <p:spPr bwMode="auto">
          <a:xfrm>
            <a:off x="251520" y="1628800"/>
            <a:ext cx="8443913" cy="5229200"/>
          </a:xfrm>
          <a:prstGeom prst="rect">
            <a:avLst/>
          </a:prstGeom>
          <a:noFill/>
          <a:ln w="9525">
            <a:noFill/>
            <a:miter lim="800000"/>
            <a:headEnd/>
            <a:tailEnd/>
          </a:ln>
        </p:spPr>
        <p:txBody>
          <a:bodyPr/>
          <a:lstStyle/>
          <a:p>
            <a:pPr marL="457200" indent="-457200" eaLnBrk="0" hangingPunct="0">
              <a:spcBef>
                <a:spcPts val="600"/>
              </a:spcBef>
              <a:buClr>
                <a:srgbClr val="01A99A"/>
              </a:buClr>
              <a:buFont typeface="Wingdings" pitchFamily="2" charset="2"/>
              <a:buChar char="§"/>
              <a:defRPr/>
            </a:pPr>
            <a:endParaRPr lang="en-IE" sz="2000" dirty="0">
              <a:latin typeface="Tahoma" pitchFamily="34" charset="0"/>
              <a:ea typeface="+mn-ea"/>
            </a:endParaRPr>
          </a:p>
        </p:txBody>
      </p:sp>
      <p:sp>
        <p:nvSpPr>
          <p:cNvPr id="125955" name="Rectangle 4"/>
          <p:cNvSpPr>
            <a:spLocks noChangeArrowheads="1"/>
          </p:cNvSpPr>
          <p:nvPr/>
        </p:nvSpPr>
        <p:spPr bwMode="auto">
          <a:xfrm>
            <a:off x="0" y="0"/>
            <a:ext cx="9144000" cy="1512888"/>
          </a:xfrm>
          <a:prstGeom prst="rect">
            <a:avLst/>
          </a:prstGeom>
          <a:solidFill>
            <a:srgbClr val="01A99A"/>
          </a:solidFill>
          <a:ln w="9525">
            <a:noFill/>
            <a:miter lim="800000"/>
            <a:headEnd/>
            <a:tailEnd/>
          </a:ln>
        </p:spPr>
        <p:txBody>
          <a:bodyPr/>
          <a:lstStyle/>
          <a:p>
            <a:pPr defTabSz="3406775">
              <a:tabLst>
                <a:tab pos="0" algn="l"/>
              </a:tabLst>
            </a:pPr>
            <a:r>
              <a:rPr lang="en-GB" sz="3200" dirty="0">
                <a:solidFill>
                  <a:srgbClr val="FFFFFF"/>
                </a:solidFill>
                <a:latin typeface="Tahoma" pitchFamily="34" charset="0"/>
              </a:rPr>
              <a:t>Theme 5: </a:t>
            </a:r>
            <a:r>
              <a:rPr lang="en-GB" sz="3200" dirty="0" smtClean="0">
                <a:solidFill>
                  <a:srgbClr val="FFFFFF"/>
                </a:solidFill>
                <a:latin typeface="Tahoma" pitchFamily="34" charset="0"/>
              </a:rPr>
              <a:t>Leadership, Governance and </a:t>
            </a:r>
            <a:r>
              <a:rPr lang="en-GB" sz="3200" dirty="0">
                <a:solidFill>
                  <a:srgbClr val="FFFFFF"/>
                </a:solidFill>
                <a:latin typeface="Tahoma" pitchFamily="34" charset="0"/>
              </a:rPr>
              <a:t>Management</a:t>
            </a:r>
            <a:br>
              <a:rPr lang="en-GB" sz="3200" dirty="0">
                <a:solidFill>
                  <a:srgbClr val="FFFFFF"/>
                </a:solidFill>
                <a:latin typeface="Tahoma" pitchFamily="34" charset="0"/>
              </a:rPr>
            </a:br>
            <a:endParaRPr lang="en-US" sz="2800" dirty="0">
              <a:solidFill>
                <a:srgbClr val="FFFFFF"/>
              </a:solidFill>
              <a:latin typeface="Tahoma" pitchFamily="34" charset="0"/>
            </a:endParaRPr>
          </a:p>
        </p:txBody>
      </p:sp>
      <p:graphicFrame>
        <p:nvGraphicFramePr>
          <p:cNvPr id="5" name="Diagram 4"/>
          <p:cNvGraphicFramePr/>
          <p:nvPr/>
        </p:nvGraphicFramePr>
        <p:xfrm>
          <a:off x="1475656" y="1772816"/>
          <a:ext cx="6096000" cy="3919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3"/>
          <p:cNvSpPr>
            <a:spLocks noChangeArrowheads="1"/>
          </p:cNvSpPr>
          <p:nvPr/>
        </p:nvSpPr>
        <p:spPr bwMode="auto">
          <a:xfrm>
            <a:off x="304800" y="1881188"/>
            <a:ext cx="6553200" cy="4003675"/>
          </a:xfrm>
          <a:prstGeom prst="rect">
            <a:avLst/>
          </a:prstGeom>
          <a:noFill/>
          <a:ln w="9525">
            <a:noFill/>
            <a:miter lim="800000"/>
            <a:headEnd/>
            <a:tailEnd/>
          </a:ln>
        </p:spPr>
        <p:txBody>
          <a:bodyPr/>
          <a:lstStyle/>
          <a:p>
            <a:pPr marL="457200" indent="-457200">
              <a:spcBef>
                <a:spcPct val="20000"/>
              </a:spcBef>
            </a:pPr>
            <a:endParaRPr lang="en-IE" sz="2000">
              <a:latin typeface="Tahoma" pitchFamily="34" charset="0"/>
            </a:endParaRPr>
          </a:p>
        </p:txBody>
      </p:sp>
      <p:sp>
        <p:nvSpPr>
          <p:cNvPr id="140291" name="Rectangle 4"/>
          <p:cNvSpPr>
            <a:spLocks noChangeArrowheads="1"/>
          </p:cNvSpPr>
          <p:nvPr/>
        </p:nvSpPr>
        <p:spPr bwMode="auto">
          <a:xfrm>
            <a:off x="0" y="0"/>
            <a:ext cx="8820150" cy="1941513"/>
          </a:xfrm>
          <a:prstGeom prst="rect">
            <a:avLst/>
          </a:prstGeom>
          <a:solidFill>
            <a:srgbClr val="86C769"/>
          </a:solidFill>
          <a:ln w="9525">
            <a:noFill/>
            <a:miter lim="800000"/>
            <a:headEnd/>
            <a:tailEnd/>
          </a:ln>
        </p:spPr>
        <p:txBody>
          <a:bodyPr lIns="270000" tIns="270000" rIns="270000" bIns="270000">
            <a:spAutoFit/>
          </a:bodyPr>
          <a:lstStyle/>
          <a:p>
            <a:r>
              <a:rPr lang="en-GB" sz="3200" dirty="0">
                <a:solidFill>
                  <a:srgbClr val="FFFFFF"/>
                </a:solidFill>
                <a:latin typeface="Tahoma" pitchFamily="34" charset="0"/>
              </a:rPr>
              <a:t> Theme 6: Workforce</a:t>
            </a:r>
            <a:br>
              <a:rPr lang="en-GB" sz="3200" dirty="0">
                <a:solidFill>
                  <a:srgbClr val="FFFFFF"/>
                </a:solidFill>
                <a:latin typeface="Tahoma" pitchFamily="34" charset="0"/>
              </a:rPr>
            </a:br>
            <a:r>
              <a:rPr lang="en-GB" sz="3200" dirty="0">
                <a:solidFill>
                  <a:srgbClr val="FFFFFF"/>
                </a:solidFill>
                <a:latin typeface="Tahoma" pitchFamily="34" charset="0"/>
              </a:rPr>
              <a:t/>
            </a:r>
            <a:br>
              <a:rPr lang="en-GB" sz="3200" dirty="0">
                <a:solidFill>
                  <a:srgbClr val="FFFFFF"/>
                </a:solidFill>
                <a:latin typeface="Tahoma" pitchFamily="34" charset="0"/>
              </a:rPr>
            </a:br>
            <a:endParaRPr lang="en-US" sz="2800" dirty="0">
              <a:solidFill>
                <a:srgbClr val="FFFFFF"/>
              </a:solidFill>
              <a:latin typeface="Tahoma" pitchFamily="34" charset="0"/>
            </a:endParaRPr>
          </a:p>
        </p:txBody>
      </p:sp>
      <p:sp>
        <p:nvSpPr>
          <p:cNvPr id="140292" name="Rectangle 6"/>
          <p:cNvSpPr>
            <a:spLocks noChangeArrowheads="1"/>
          </p:cNvSpPr>
          <p:nvPr/>
        </p:nvSpPr>
        <p:spPr bwMode="auto">
          <a:xfrm>
            <a:off x="323528" y="2714620"/>
            <a:ext cx="8208912" cy="3342453"/>
          </a:xfrm>
          <a:prstGeom prst="rect">
            <a:avLst/>
          </a:prstGeom>
          <a:noFill/>
          <a:ln w="9525">
            <a:noFill/>
            <a:miter lim="800000"/>
            <a:headEnd/>
            <a:tailEnd/>
          </a:ln>
        </p:spPr>
        <p:txBody>
          <a:bodyPr wrap="square">
            <a:spAutoFit/>
          </a:bodyPr>
          <a:lstStyle/>
          <a:p>
            <a:pPr marL="609600" indent="-609600">
              <a:spcBef>
                <a:spcPct val="20000"/>
              </a:spcBef>
              <a:buClr>
                <a:srgbClr val="B71A8B"/>
              </a:buClr>
            </a:pPr>
            <a:r>
              <a:rPr lang="en-IE" sz="2400" b="1" dirty="0" smtClean="0">
                <a:solidFill>
                  <a:srgbClr val="000000"/>
                </a:solidFill>
                <a:latin typeface="Tahoma" pitchFamily="34" charset="0"/>
              </a:rPr>
              <a:t>What is Workforce?</a:t>
            </a:r>
          </a:p>
          <a:p>
            <a:pPr marL="609600" indent="-609600">
              <a:spcBef>
                <a:spcPct val="20000"/>
              </a:spcBef>
              <a:buClr>
                <a:srgbClr val="B71A8B"/>
              </a:buClr>
            </a:pPr>
            <a:endParaRPr lang="en-IE" sz="2400" b="1" dirty="0" smtClean="0">
              <a:solidFill>
                <a:srgbClr val="000000"/>
              </a:solidFill>
              <a:latin typeface="Tahoma" pitchFamily="34" charset="0"/>
            </a:endParaRPr>
          </a:p>
          <a:p>
            <a:pPr marL="609600" indent="-609600">
              <a:spcBef>
                <a:spcPct val="20000"/>
              </a:spcBef>
              <a:buClr>
                <a:srgbClr val="B71A8B"/>
              </a:buClr>
            </a:pPr>
            <a:r>
              <a:rPr lang="en-IE" sz="2400" dirty="0" smtClean="0">
                <a:solidFill>
                  <a:srgbClr val="000000"/>
                </a:solidFill>
                <a:latin typeface="Tahoma" pitchFamily="34" charset="0"/>
              </a:rPr>
              <a:t>      This includes </a:t>
            </a:r>
            <a:r>
              <a:rPr lang="en-IE" sz="2400" dirty="0" smtClean="0">
                <a:solidFill>
                  <a:srgbClr val="000000"/>
                </a:solidFill>
              </a:rPr>
              <a:t>planning, recruiting, managing and organising a workforce with the necessary numbers, skills and competencies to deliver a high quality safe service to the service user. </a:t>
            </a:r>
          </a:p>
          <a:p>
            <a:pPr marL="609600" indent="-609600">
              <a:spcBef>
                <a:spcPct val="20000"/>
              </a:spcBef>
              <a:buClr>
                <a:srgbClr val="B71A8B"/>
              </a:buClr>
            </a:pPr>
            <a:endParaRPr lang="en-IE" sz="2400" dirty="0" smtClean="0">
              <a:solidFill>
                <a:srgbClr val="5F5F5F"/>
              </a:solidFill>
              <a:latin typeface="Tahoma" pitchFamily="34" charset="0"/>
            </a:endParaRPr>
          </a:p>
          <a:p>
            <a:pPr marL="609600" indent="-609600">
              <a:spcBef>
                <a:spcPct val="20000"/>
              </a:spcBef>
              <a:buClr>
                <a:srgbClr val="B71A8B"/>
              </a:buClr>
            </a:pPr>
            <a:endParaRPr lang="en-IE" sz="2400" dirty="0" smtClean="0">
              <a:solidFill>
                <a:srgbClr val="5F5F5F"/>
              </a:solidFill>
              <a:latin typeface="Tahoma"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3"/>
          <p:cNvSpPr>
            <a:spLocks noChangeArrowheads="1"/>
          </p:cNvSpPr>
          <p:nvPr/>
        </p:nvSpPr>
        <p:spPr bwMode="auto">
          <a:xfrm>
            <a:off x="304800" y="1881188"/>
            <a:ext cx="6553200" cy="4003675"/>
          </a:xfrm>
          <a:prstGeom prst="rect">
            <a:avLst/>
          </a:prstGeom>
          <a:noFill/>
          <a:ln w="9525">
            <a:noFill/>
            <a:miter lim="800000"/>
            <a:headEnd/>
            <a:tailEnd/>
          </a:ln>
        </p:spPr>
        <p:txBody>
          <a:bodyPr/>
          <a:lstStyle/>
          <a:p>
            <a:pPr marL="457200" indent="-457200">
              <a:spcBef>
                <a:spcPct val="20000"/>
              </a:spcBef>
            </a:pPr>
            <a:endParaRPr lang="en-IE" sz="2000">
              <a:latin typeface="Tahoma" pitchFamily="34" charset="0"/>
            </a:endParaRPr>
          </a:p>
        </p:txBody>
      </p:sp>
      <p:sp>
        <p:nvSpPr>
          <p:cNvPr id="140291" name="Rectangle 4"/>
          <p:cNvSpPr>
            <a:spLocks noChangeArrowheads="1"/>
          </p:cNvSpPr>
          <p:nvPr/>
        </p:nvSpPr>
        <p:spPr bwMode="auto">
          <a:xfrm>
            <a:off x="0" y="0"/>
            <a:ext cx="8820150" cy="1941513"/>
          </a:xfrm>
          <a:prstGeom prst="rect">
            <a:avLst/>
          </a:prstGeom>
          <a:solidFill>
            <a:srgbClr val="86C769"/>
          </a:solidFill>
          <a:ln w="9525">
            <a:noFill/>
            <a:miter lim="800000"/>
            <a:headEnd/>
            <a:tailEnd/>
          </a:ln>
        </p:spPr>
        <p:txBody>
          <a:bodyPr lIns="270000" tIns="270000" rIns="270000" bIns="270000">
            <a:spAutoFit/>
          </a:bodyPr>
          <a:lstStyle/>
          <a:p>
            <a:r>
              <a:rPr lang="en-GB" sz="3200">
                <a:solidFill>
                  <a:srgbClr val="FFFFFF"/>
                </a:solidFill>
                <a:latin typeface="Tahoma" pitchFamily="34" charset="0"/>
              </a:rPr>
              <a:t> Theme 6: Workforce</a:t>
            </a:r>
            <a:br>
              <a:rPr lang="en-GB" sz="3200">
                <a:solidFill>
                  <a:srgbClr val="FFFFFF"/>
                </a:solidFill>
                <a:latin typeface="Tahoma" pitchFamily="34" charset="0"/>
              </a:rPr>
            </a:br>
            <a:r>
              <a:rPr lang="en-GB" sz="3200">
                <a:solidFill>
                  <a:srgbClr val="FFFFFF"/>
                </a:solidFill>
                <a:latin typeface="Tahoma" pitchFamily="34" charset="0"/>
              </a:rPr>
              <a:t/>
            </a:r>
            <a:br>
              <a:rPr lang="en-GB" sz="3200">
                <a:solidFill>
                  <a:srgbClr val="FFFFFF"/>
                </a:solidFill>
                <a:latin typeface="Tahoma" pitchFamily="34" charset="0"/>
              </a:rPr>
            </a:br>
            <a:endParaRPr lang="en-US" sz="2800">
              <a:solidFill>
                <a:srgbClr val="FFFFFF"/>
              </a:solidFill>
              <a:latin typeface="Tahoma" pitchFamily="34" charset="0"/>
            </a:endParaRPr>
          </a:p>
        </p:txBody>
      </p:sp>
      <p:sp>
        <p:nvSpPr>
          <p:cNvPr id="140292" name="Rectangle 6"/>
          <p:cNvSpPr>
            <a:spLocks noChangeArrowheads="1"/>
          </p:cNvSpPr>
          <p:nvPr/>
        </p:nvSpPr>
        <p:spPr bwMode="auto">
          <a:xfrm>
            <a:off x="323528" y="2714620"/>
            <a:ext cx="8208912" cy="904863"/>
          </a:xfrm>
          <a:prstGeom prst="rect">
            <a:avLst/>
          </a:prstGeom>
          <a:noFill/>
          <a:ln w="9525">
            <a:noFill/>
            <a:miter lim="800000"/>
            <a:headEnd/>
            <a:tailEnd/>
          </a:ln>
        </p:spPr>
        <p:txBody>
          <a:bodyPr wrap="square">
            <a:spAutoFit/>
          </a:bodyPr>
          <a:lstStyle/>
          <a:p>
            <a:pPr marL="609600" indent="-609600">
              <a:spcBef>
                <a:spcPct val="20000"/>
              </a:spcBef>
              <a:buClr>
                <a:srgbClr val="B71A8B"/>
              </a:buClr>
            </a:pPr>
            <a:endParaRPr lang="en-IE" sz="2400" dirty="0" smtClean="0">
              <a:solidFill>
                <a:srgbClr val="5F5F5F"/>
              </a:solidFill>
              <a:latin typeface="Tahoma" pitchFamily="34" charset="0"/>
            </a:endParaRPr>
          </a:p>
          <a:p>
            <a:pPr marL="609600" indent="-609600">
              <a:spcBef>
                <a:spcPct val="20000"/>
              </a:spcBef>
              <a:buClr>
                <a:srgbClr val="B71A8B"/>
              </a:buClr>
            </a:pPr>
            <a:endParaRPr lang="en-IE" sz="2400" dirty="0" smtClean="0">
              <a:solidFill>
                <a:srgbClr val="5F5F5F"/>
              </a:solidFill>
              <a:latin typeface="Tahoma" pitchFamily="34" charset="0"/>
            </a:endParaRPr>
          </a:p>
        </p:txBody>
      </p:sp>
      <p:graphicFrame>
        <p:nvGraphicFramePr>
          <p:cNvPr id="6" name="Diagram 5"/>
          <p:cNvGraphicFramePr/>
          <p:nvPr/>
        </p:nvGraphicFramePr>
        <p:xfrm>
          <a:off x="1547664" y="234888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3"/>
          <p:cNvSpPr>
            <a:spLocks noChangeArrowheads="1"/>
          </p:cNvSpPr>
          <p:nvPr/>
        </p:nvSpPr>
        <p:spPr bwMode="auto">
          <a:xfrm>
            <a:off x="857224" y="2492375"/>
            <a:ext cx="7429552" cy="3168650"/>
          </a:xfrm>
          <a:prstGeom prst="rect">
            <a:avLst/>
          </a:prstGeom>
          <a:noFill/>
          <a:ln w="9525">
            <a:noFill/>
            <a:miter lim="800000"/>
            <a:headEnd/>
            <a:tailEnd/>
          </a:ln>
        </p:spPr>
        <p:txBody>
          <a:bodyPr/>
          <a:lstStyle/>
          <a:p>
            <a:pPr marL="609600" indent="-609600">
              <a:spcBef>
                <a:spcPct val="20000"/>
              </a:spcBef>
              <a:buClr>
                <a:srgbClr val="B71A8B"/>
              </a:buClr>
            </a:pPr>
            <a:r>
              <a:rPr lang="en-IE" sz="2400" b="1" dirty="0" smtClean="0">
                <a:solidFill>
                  <a:srgbClr val="000000"/>
                </a:solidFill>
                <a:latin typeface="Tahoma" pitchFamily="34" charset="0"/>
              </a:rPr>
              <a:t>What are resources?</a:t>
            </a:r>
          </a:p>
          <a:p>
            <a:pPr marL="457200" indent="-457200" eaLnBrk="0" hangingPunct="0">
              <a:spcBef>
                <a:spcPct val="50000"/>
              </a:spcBef>
              <a:buClr>
                <a:srgbClr val="004A89"/>
              </a:buClr>
            </a:pPr>
            <a:r>
              <a:rPr lang="en-IE" sz="2400" dirty="0" smtClean="0">
                <a:solidFill>
                  <a:srgbClr val="000000"/>
                </a:solidFill>
                <a:latin typeface="Tahoma" pitchFamily="34" charset="0"/>
              </a:rPr>
              <a:t>     Safe, high quality care and support is intrinsically linked to how resources are used including how they are planned, managed and delivered. These resources include human, physical, financial and natural resources.</a:t>
            </a:r>
            <a:endParaRPr lang="pl-PL" sz="2400" dirty="0">
              <a:solidFill>
                <a:srgbClr val="000000"/>
              </a:solidFill>
              <a:latin typeface="Tahoma" pitchFamily="34" charset="0"/>
            </a:endParaRPr>
          </a:p>
        </p:txBody>
      </p:sp>
      <p:sp>
        <p:nvSpPr>
          <p:cNvPr id="146435" name="Rectangle 4"/>
          <p:cNvSpPr>
            <a:spLocks noChangeArrowheads="1"/>
          </p:cNvSpPr>
          <p:nvPr/>
        </p:nvSpPr>
        <p:spPr bwMode="auto">
          <a:xfrm>
            <a:off x="0" y="0"/>
            <a:ext cx="8820150" cy="1789113"/>
          </a:xfrm>
          <a:prstGeom prst="rect">
            <a:avLst/>
          </a:prstGeom>
          <a:solidFill>
            <a:srgbClr val="004C8A"/>
          </a:solidFill>
          <a:ln w="9525">
            <a:noFill/>
            <a:miter lim="800000"/>
            <a:headEnd/>
            <a:tailEnd/>
          </a:ln>
        </p:spPr>
        <p:txBody>
          <a:bodyPr lIns="270000" tIns="270000" rIns="270000" bIns="270000">
            <a:spAutoFit/>
          </a:bodyPr>
          <a:lstStyle/>
          <a:p>
            <a:r>
              <a:rPr lang="en-IE" sz="3200">
                <a:solidFill>
                  <a:srgbClr val="FFFFFF"/>
                </a:solidFill>
                <a:latin typeface="Tahoma" pitchFamily="34" charset="0"/>
              </a:rPr>
              <a:t>Theme 7: Use of Resources</a:t>
            </a:r>
            <a:br>
              <a:rPr lang="en-IE" sz="3200">
                <a:solidFill>
                  <a:srgbClr val="FFFFFF"/>
                </a:solidFill>
                <a:latin typeface="Tahoma" pitchFamily="34" charset="0"/>
              </a:rPr>
            </a:br>
            <a:r>
              <a:rPr lang="en-IE">
                <a:solidFill>
                  <a:srgbClr val="FFFFFF"/>
                </a:solidFill>
                <a:latin typeface="Tahoma" pitchFamily="34" charset="0"/>
              </a:rPr>
              <a:t/>
            </a:r>
            <a:br>
              <a:rPr lang="en-IE">
                <a:solidFill>
                  <a:srgbClr val="FFFFFF"/>
                </a:solidFill>
                <a:latin typeface="Tahoma" pitchFamily="34" charset="0"/>
              </a:rPr>
            </a:br>
            <a:endParaRPr lang="en-US" sz="3200">
              <a:solidFill>
                <a:srgbClr val="FFFFFF"/>
              </a:solidFill>
              <a:latin typeface="Tahoma" pitchFamily="34" charset="0"/>
            </a:endParaRPr>
          </a:p>
        </p:txBody>
      </p:sp>
      <p:pic>
        <p:nvPicPr>
          <p:cNvPr id="4" name="Picture 3" descr="Resources.png"/>
          <p:cNvPicPr>
            <a:picLocks noChangeAspect="1"/>
          </p:cNvPicPr>
          <p:nvPr/>
        </p:nvPicPr>
        <p:blipFill>
          <a:blip r:embed="rId2" cstate="print"/>
          <a:stretch>
            <a:fillRect/>
          </a:stretch>
        </p:blipFill>
        <p:spPr>
          <a:xfrm>
            <a:off x="5796136" y="4869160"/>
            <a:ext cx="2286000" cy="1514475"/>
          </a:xfrm>
          <a:prstGeom prst="rect">
            <a:avLst/>
          </a:prstGeom>
        </p:spPr>
      </p:pic>
      <p:pic>
        <p:nvPicPr>
          <p:cNvPr id="5" name="Picture 4" descr="imagesCANAM52I.jpg"/>
          <p:cNvPicPr>
            <a:picLocks noChangeAspect="1"/>
          </p:cNvPicPr>
          <p:nvPr/>
        </p:nvPicPr>
        <p:blipFill>
          <a:blip r:embed="rId3" cstate="print"/>
          <a:stretch>
            <a:fillRect/>
          </a:stretch>
        </p:blipFill>
        <p:spPr>
          <a:xfrm>
            <a:off x="395536" y="5013176"/>
            <a:ext cx="1115616" cy="1584176"/>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3"/>
          <p:cNvSpPr>
            <a:spLocks noChangeArrowheads="1"/>
          </p:cNvSpPr>
          <p:nvPr/>
        </p:nvSpPr>
        <p:spPr bwMode="auto">
          <a:xfrm>
            <a:off x="251520" y="1988840"/>
            <a:ext cx="8035256" cy="4680519"/>
          </a:xfrm>
          <a:prstGeom prst="rect">
            <a:avLst/>
          </a:prstGeom>
          <a:noFill/>
          <a:ln w="9525">
            <a:noFill/>
            <a:miter lim="800000"/>
            <a:headEnd/>
            <a:tailEnd/>
          </a:ln>
        </p:spPr>
        <p:txBody>
          <a:bodyPr/>
          <a:lstStyle/>
          <a:p>
            <a:pPr marL="457200" indent="-457200" eaLnBrk="0" hangingPunct="0">
              <a:spcBef>
                <a:spcPct val="50000"/>
              </a:spcBef>
              <a:buClr>
                <a:srgbClr val="004A89"/>
              </a:buClr>
            </a:pPr>
            <a:endParaRPr lang="pl-PL" sz="2400" dirty="0">
              <a:solidFill>
                <a:srgbClr val="333333"/>
              </a:solidFill>
              <a:latin typeface="Tahoma" pitchFamily="34" charset="0"/>
            </a:endParaRPr>
          </a:p>
        </p:txBody>
      </p:sp>
      <p:sp>
        <p:nvSpPr>
          <p:cNvPr id="146435" name="Rectangle 4"/>
          <p:cNvSpPr>
            <a:spLocks noChangeArrowheads="1"/>
          </p:cNvSpPr>
          <p:nvPr/>
        </p:nvSpPr>
        <p:spPr bwMode="auto">
          <a:xfrm>
            <a:off x="0" y="0"/>
            <a:ext cx="8820150" cy="1789113"/>
          </a:xfrm>
          <a:prstGeom prst="rect">
            <a:avLst/>
          </a:prstGeom>
          <a:solidFill>
            <a:srgbClr val="004C8A"/>
          </a:solidFill>
          <a:ln w="9525">
            <a:noFill/>
            <a:miter lim="800000"/>
            <a:headEnd/>
            <a:tailEnd/>
          </a:ln>
        </p:spPr>
        <p:txBody>
          <a:bodyPr lIns="270000" tIns="270000" rIns="270000" bIns="270000">
            <a:spAutoFit/>
          </a:bodyPr>
          <a:lstStyle/>
          <a:p>
            <a:r>
              <a:rPr lang="en-IE" sz="3200">
                <a:solidFill>
                  <a:srgbClr val="FFFFFF"/>
                </a:solidFill>
                <a:latin typeface="Tahoma" pitchFamily="34" charset="0"/>
              </a:rPr>
              <a:t>Theme 7: Use of Resources</a:t>
            </a:r>
            <a:br>
              <a:rPr lang="en-IE" sz="3200">
                <a:solidFill>
                  <a:srgbClr val="FFFFFF"/>
                </a:solidFill>
                <a:latin typeface="Tahoma" pitchFamily="34" charset="0"/>
              </a:rPr>
            </a:br>
            <a:r>
              <a:rPr lang="en-IE">
                <a:solidFill>
                  <a:srgbClr val="FFFFFF"/>
                </a:solidFill>
                <a:latin typeface="Tahoma" pitchFamily="34" charset="0"/>
              </a:rPr>
              <a:t/>
            </a:r>
            <a:br>
              <a:rPr lang="en-IE">
                <a:solidFill>
                  <a:srgbClr val="FFFFFF"/>
                </a:solidFill>
                <a:latin typeface="Tahoma" pitchFamily="34" charset="0"/>
              </a:rPr>
            </a:br>
            <a:endParaRPr lang="en-US" sz="3200">
              <a:solidFill>
                <a:srgbClr val="FFFFFF"/>
              </a:solidFill>
              <a:latin typeface="Tahoma" pitchFamily="34" charset="0"/>
            </a:endParaRPr>
          </a:p>
        </p:txBody>
      </p:sp>
      <p:graphicFrame>
        <p:nvGraphicFramePr>
          <p:cNvPr id="6" name="Diagram 5"/>
          <p:cNvGraphicFramePr/>
          <p:nvPr/>
        </p:nvGraphicFramePr>
        <p:xfrm>
          <a:off x="1524000" y="2204864"/>
          <a:ext cx="6096000" cy="32561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3"/>
          <p:cNvSpPr>
            <a:spLocks noChangeArrowheads="1"/>
          </p:cNvSpPr>
          <p:nvPr/>
        </p:nvSpPr>
        <p:spPr bwMode="auto">
          <a:xfrm>
            <a:off x="611188" y="2420938"/>
            <a:ext cx="6553200" cy="4741862"/>
          </a:xfrm>
          <a:prstGeom prst="rect">
            <a:avLst/>
          </a:prstGeom>
          <a:noFill/>
          <a:ln w="9525">
            <a:noFill/>
            <a:miter lim="800000"/>
            <a:headEnd/>
            <a:tailEnd/>
          </a:ln>
        </p:spPr>
        <p:txBody>
          <a:bodyPr/>
          <a:lstStyle/>
          <a:p>
            <a:pPr marL="457200" indent="-457200">
              <a:spcBef>
                <a:spcPct val="20000"/>
              </a:spcBef>
            </a:pPr>
            <a:endParaRPr lang="en-IE" sz="2000">
              <a:latin typeface="Tahoma" pitchFamily="34" charset="0"/>
            </a:endParaRPr>
          </a:p>
        </p:txBody>
      </p:sp>
      <p:sp>
        <p:nvSpPr>
          <p:cNvPr id="150531" name="Rectangle 5"/>
          <p:cNvSpPr>
            <a:spLocks noChangeArrowheads="1"/>
          </p:cNvSpPr>
          <p:nvPr/>
        </p:nvSpPr>
        <p:spPr bwMode="auto">
          <a:xfrm>
            <a:off x="0" y="0"/>
            <a:ext cx="9144000" cy="1728788"/>
          </a:xfrm>
          <a:prstGeom prst="rect">
            <a:avLst/>
          </a:prstGeom>
          <a:solidFill>
            <a:srgbClr val="F176AD"/>
          </a:solidFill>
          <a:ln w="9525">
            <a:noFill/>
            <a:miter lim="800000"/>
            <a:headEnd/>
            <a:tailEnd/>
          </a:ln>
        </p:spPr>
        <p:txBody>
          <a:bodyPr lIns="270000" tIns="270000" rIns="270000" bIns="270000">
            <a:spAutoFit/>
          </a:bodyPr>
          <a:lstStyle/>
          <a:p>
            <a:r>
              <a:rPr lang="en-GB" sz="3200">
                <a:solidFill>
                  <a:srgbClr val="FFFFFF"/>
                </a:solidFill>
                <a:latin typeface="Tahoma" pitchFamily="34" charset="0"/>
              </a:rPr>
              <a:t>Theme 8: </a:t>
            </a:r>
            <a:r>
              <a:rPr lang="en-IE" sz="3200">
                <a:solidFill>
                  <a:srgbClr val="FFFFFF"/>
                </a:solidFill>
                <a:latin typeface="Tahoma" pitchFamily="34" charset="0"/>
              </a:rPr>
              <a:t>Use of Information</a:t>
            </a:r>
            <a:br>
              <a:rPr lang="en-IE" sz="3200">
                <a:solidFill>
                  <a:srgbClr val="FFFFFF"/>
                </a:solidFill>
                <a:latin typeface="Tahoma" pitchFamily="34" charset="0"/>
              </a:rPr>
            </a:br>
            <a:r>
              <a:rPr lang="en-IE">
                <a:solidFill>
                  <a:srgbClr val="FFFFFF"/>
                </a:solidFill>
                <a:latin typeface="Tahoma" pitchFamily="34" charset="0"/>
              </a:rPr>
              <a:t/>
            </a:r>
            <a:br>
              <a:rPr lang="en-IE">
                <a:solidFill>
                  <a:srgbClr val="FFFFFF"/>
                </a:solidFill>
                <a:latin typeface="Tahoma" pitchFamily="34" charset="0"/>
              </a:rPr>
            </a:br>
            <a:endParaRPr lang="en-US" sz="2800">
              <a:solidFill>
                <a:srgbClr val="FFFFFF"/>
              </a:solidFill>
              <a:latin typeface="Tahoma" pitchFamily="34" charset="0"/>
            </a:endParaRPr>
          </a:p>
        </p:txBody>
      </p:sp>
      <p:sp>
        <p:nvSpPr>
          <p:cNvPr id="150532" name="Rectangle 7"/>
          <p:cNvSpPr>
            <a:spLocks noChangeArrowheads="1"/>
          </p:cNvSpPr>
          <p:nvPr/>
        </p:nvSpPr>
        <p:spPr bwMode="auto">
          <a:xfrm>
            <a:off x="539552" y="3140968"/>
            <a:ext cx="7056636" cy="2492990"/>
          </a:xfrm>
          <a:prstGeom prst="rect">
            <a:avLst/>
          </a:prstGeom>
          <a:noFill/>
          <a:ln w="9525">
            <a:noFill/>
            <a:miter lim="800000"/>
            <a:headEnd/>
            <a:tailEnd/>
          </a:ln>
        </p:spPr>
        <p:txBody>
          <a:bodyPr wrap="square">
            <a:spAutoFit/>
          </a:bodyPr>
          <a:lstStyle/>
          <a:p>
            <a:pPr marL="609600" indent="-609600">
              <a:spcBef>
                <a:spcPct val="20000"/>
              </a:spcBef>
              <a:buClr>
                <a:srgbClr val="B71A8B"/>
              </a:buClr>
            </a:pPr>
            <a:r>
              <a:rPr lang="en-IE" sz="2400" b="1" dirty="0" smtClean="0">
                <a:solidFill>
                  <a:srgbClr val="000000"/>
                </a:solidFill>
                <a:latin typeface="Tahoma" pitchFamily="34" charset="0"/>
              </a:rPr>
              <a:t>What is Use of Information?</a:t>
            </a:r>
          </a:p>
          <a:p>
            <a:pPr marL="342900" indent="-342900" eaLnBrk="0" hangingPunct="0">
              <a:spcBef>
                <a:spcPct val="50000"/>
              </a:spcBef>
              <a:buClr>
                <a:srgbClr val="F176AD"/>
              </a:buClr>
            </a:pPr>
            <a:r>
              <a:rPr lang="en-IE" sz="2400" dirty="0" smtClean="0">
                <a:solidFill>
                  <a:srgbClr val="000000"/>
                </a:solidFill>
                <a:latin typeface="Tahoma" pitchFamily="34" charset="0"/>
              </a:rPr>
              <a:t>    Quality information is an important resource for service providers in planning, managing, delivering and monitoring high quality safe services. Quality information is accurate, valid, reliable, timely, relevant, legible and complete</a:t>
            </a:r>
            <a:r>
              <a:rPr lang="en-IE" sz="2400" dirty="0" smtClean="0">
                <a:solidFill>
                  <a:srgbClr val="333333"/>
                </a:solidFill>
                <a:latin typeface="Tahoma" pitchFamily="34" charset="0"/>
              </a:rPr>
              <a:t>.</a:t>
            </a:r>
            <a:endParaRPr lang="pl-PL" sz="2400" dirty="0">
              <a:solidFill>
                <a:srgbClr val="333333"/>
              </a:solidFill>
              <a:latin typeface="Tahoma" pitchFamily="34" charset="0"/>
            </a:endParaRPr>
          </a:p>
        </p:txBody>
      </p:sp>
      <p:pic>
        <p:nvPicPr>
          <p:cNvPr id="6" name="Picture 5" descr="Info.png"/>
          <p:cNvPicPr>
            <a:picLocks noChangeAspect="1"/>
          </p:cNvPicPr>
          <p:nvPr/>
        </p:nvPicPr>
        <p:blipFill>
          <a:blip r:embed="rId2" cstate="print"/>
          <a:stretch>
            <a:fillRect/>
          </a:stretch>
        </p:blipFill>
        <p:spPr>
          <a:xfrm>
            <a:off x="0" y="6065912"/>
            <a:ext cx="2376264" cy="792088"/>
          </a:xfrm>
          <a:prstGeom prst="rect">
            <a:avLst/>
          </a:prstGeom>
        </p:spPr>
      </p:pic>
      <p:pic>
        <p:nvPicPr>
          <p:cNvPr id="7" name="Picture 6" descr="imagesCAG9NRIJ.jpg"/>
          <p:cNvPicPr>
            <a:picLocks noChangeAspect="1"/>
          </p:cNvPicPr>
          <p:nvPr/>
        </p:nvPicPr>
        <p:blipFill>
          <a:blip r:embed="rId3" cstate="print"/>
          <a:stretch>
            <a:fillRect/>
          </a:stretch>
        </p:blipFill>
        <p:spPr>
          <a:xfrm>
            <a:off x="6444208" y="1772816"/>
            <a:ext cx="2133600" cy="1371600"/>
          </a:xfrm>
          <a:prstGeom prst="rect">
            <a:avLst/>
          </a:prstGeom>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3"/>
          <p:cNvSpPr>
            <a:spLocks noChangeArrowheads="1"/>
          </p:cNvSpPr>
          <p:nvPr/>
        </p:nvSpPr>
        <p:spPr bwMode="auto">
          <a:xfrm>
            <a:off x="611188" y="2420938"/>
            <a:ext cx="6553200" cy="4741862"/>
          </a:xfrm>
          <a:prstGeom prst="rect">
            <a:avLst/>
          </a:prstGeom>
          <a:noFill/>
          <a:ln w="9525">
            <a:noFill/>
            <a:miter lim="800000"/>
            <a:headEnd/>
            <a:tailEnd/>
          </a:ln>
        </p:spPr>
        <p:txBody>
          <a:bodyPr/>
          <a:lstStyle/>
          <a:p>
            <a:pPr marL="457200" indent="-457200">
              <a:spcBef>
                <a:spcPct val="20000"/>
              </a:spcBef>
            </a:pPr>
            <a:endParaRPr lang="en-IE" sz="2000">
              <a:latin typeface="Tahoma" pitchFamily="34" charset="0"/>
            </a:endParaRPr>
          </a:p>
        </p:txBody>
      </p:sp>
      <p:sp>
        <p:nvSpPr>
          <p:cNvPr id="150531" name="Rectangle 5"/>
          <p:cNvSpPr>
            <a:spLocks noChangeArrowheads="1"/>
          </p:cNvSpPr>
          <p:nvPr/>
        </p:nvSpPr>
        <p:spPr bwMode="auto">
          <a:xfrm>
            <a:off x="0" y="0"/>
            <a:ext cx="9144000" cy="1728788"/>
          </a:xfrm>
          <a:prstGeom prst="rect">
            <a:avLst/>
          </a:prstGeom>
          <a:solidFill>
            <a:srgbClr val="F176AD"/>
          </a:solidFill>
          <a:ln w="9525">
            <a:noFill/>
            <a:miter lim="800000"/>
            <a:headEnd/>
            <a:tailEnd/>
          </a:ln>
        </p:spPr>
        <p:txBody>
          <a:bodyPr lIns="270000" tIns="270000" rIns="270000" bIns="270000">
            <a:spAutoFit/>
          </a:bodyPr>
          <a:lstStyle/>
          <a:p>
            <a:r>
              <a:rPr lang="en-GB" sz="3200" dirty="0" smtClean="0">
                <a:solidFill>
                  <a:srgbClr val="FFFFFF"/>
                </a:solidFill>
                <a:latin typeface="Tahoma" pitchFamily="34" charset="0"/>
              </a:rPr>
              <a:t>Theme </a:t>
            </a:r>
            <a:r>
              <a:rPr lang="en-GB" sz="3200" dirty="0">
                <a:solidFill>
                  <a:srgbClr val="FFFFFF"/>
                </a:solidFill>
                <a:latin typeface="Tahoma" pitchFamily="34" charset="0"/>
              </a:rPr>
              <a:t>8: </a:t>
            </a:r>
            <a:r>
              <a:rPr lang="en-IE" sz="3200" dirty="0">
                <a:solidFill>
                  <a:srgbClr val="FFFFFF"/>
                </a:solidFill>
                <a:latin typeface="Tahoma" pitchFamily="34" charset="0"/>
              </a:rPr>
              <a:t>Use of Information</a:t>
            </a:r>
            <a:br>
              <a:rPr lang="en-IE" sz="3200" dirty="0">
                <a:solidFill>
                  <a:srgbClr val="FFFFFF"/>
                </a:solidFill>
                <a:latin typeface="Tahoma" pitchFamily="34" charset="0"/>
              </a:rPr>
            </a:br>
            <a:r>
              <a:rPr lang="en-IE" dirty="0">
                <a:solidFill>
                  <a:srgbClr val="FFFFFF"/>
                </a:solidFill>
                <a:latin typeface="Tahoma" pitchFamily="34" charset="0"/>
              </a:rPr>
              <a:t/>
            </a:r>
            <a:br>
              <a:rPr lang="en-IE" dirty="0">
                <a:solidFill>
                  <a:srgbClr val="FFFFFF"/>
                </a:solidFill>
                <a:latin typeface="Tahoma" pitchFamily="34" charset="0"/>
              </a:rPr>
            </a:br>
            <a:endParaRPr lang="en-US" sz="2800" dirty="0">
              <a:solidFill>
                <a:srgbClr val="FFFFFF"/>
              </a:solidFill>
              <a:latin typeface="Tahoma" pitchFamily="34" charset="0"/>
            </a:endParaRPr>
          </a:p>
        </p:txBody>
      </p:sp>
      <p:sp>
        <p:nvSpPr>
          <p:cNvPr id="150532" name="Rectangle 7"/>
          <p:cNvSpPr>
            <a:spLocks noChangeArrowheads="1"/>
          </p:cNvSpPr>
          <p:nvPr/>
        </p:nvSpPr>
        <p:spPr bwMode="auto">
          <a:xfrm>
            <a:off x="323528" y="1772816"/>
            <a:ext cx="8136904" cy="461665"/>
          </a:xfrm>
          <a:prstGeom prst="rect">
            <a:avLst/>
          </a:prstGeom>
          <a:noFill/>
          <a:ln w="9525">
            <a:noFill/>
            <a:miter lim="800000"/>
            <a:headEnd/>
            <a:tailEnd/>
          </a:ln>
        </p:spPr>
        <p:txBody>
          <a:bodyPr wrap="square">
            <a:spAutoFit/>
          </a:bodyPr>
          <a:lstStyle/>
          <a:p>
            <a:pPr marL="342900" indent="-342900" eaLnBrk="0" hangingPunct="0">
              <a:spcBef>
                <a:spcPct val="50000"/>
              </a:spcBef>
              <a:buClr>
                <a:srgbClr val="F176AD"/>
              </a:buClr>
              <a:buFont typeface="Wingdings" pitchFamily="2" charset="2"/>
              <a:buChar char="§"/>
            </a:pPr>
            <a:endParaRPr lang="pl-PL" sz="2400" dirty="0">
              <a:solidFill>
                <a:srgbClr val="333333"/>
              </a:solidFill>
              <a:latin typeface="Tahoma" pitchFamily="34" charset="0"/>
            </a:endParaRPr>
          </a:p>
        </p:txBody>
      </p:sp>
      <p:graphicFrame>
        <p:nvGraphicFramePr>
          <p:cNvPr id="5" name="Diagram 4"/>
          <p:cNvGraphicFramePr/>
          <p:nvPr/>
        </p:nvGraphicFramePr>
        <p:xfrm>
          <a:off x="1547664" y="177281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pPr algn="l" eaLnBrk="1" hangingPunct="1"/>
            <a:r>
              <a:rPr lang="en-IE" sz="2800" b="1" dirty="0" smtClean="0">
                <a:solidFill>
                  <a:srgbClr val="044892"/>
                </a:solidFill>
                <a:latin typeface="Tahoma" pitchFamily="34" charset="0"/>
                <a:ea typeface="+mn-ea"/>
                <a:cs typeface="+mn-cs"/>
              </a:rPr>
              <a:t>Guidance – Service providers</a:t>
            </a:r>
            <a:endParaRPr lang="en-US" sz="2800" b="1" kern="1200" dirty="0" smtClean="0">
              <a:solidFill>
                <a:srgbClr val="044892"/>
              </a:solidFill>
              <a:latin typeface="Tahoma" pitchFamily="34" charset="0"/>
              <a:ea typeface="+mn-ea"/>
              <a:cs typeface="+mn-cs"/>
            </a:endParaRPr>
          </a:p>
        </p:txBody>
      </p:sp>
      <p:sp>
        <p:nvSpPr>
          <p:cNvPr id="5" name="Content Placeholder 4"/>
          <p:cNvSpPr>
            <a:spLocks noGrp="1"/>
          </p:cNvSpPr>
          <p:nvPr>
            <p:ph sz="half" idx="2"/>
          </p:nvPr>
        </p:nvSpPr>
        <p:spPr>
          <a:xfrm>
            <a:off x="4648200" y="1600200"/>
            <a:ext cx="3740224" cy="4525963"/>
          </a:xfrm>
        </p:spPr>
        <p:txBody>
          <a:bodyPr/>
          <a:lstStyle/>
          <a:p>
            <a:r>
              <a:rPr lang="en-IE" sz="2400" dirty="0" smtClean="0">
                <a:solidFill>
                  <a:srgbClr val="000000"/>
                </a:solidFill>
              </a:rPr>
              <a:t>General Guidance published Sept 2012</a:t>
            </a:r>
          </a:p>
          <a:p>
            <a:r>
              <a:rPr lang="en-IE" sz="2400" dirty="0" smtClean="0">
                <a:solidFill>
                  <a:srgbClr val="000000"/>
                </a:solidFill>
              </a:rPr>
              <a:t>Includes:</a:t>
            </a:r>
          </a:p>
          <a:p>
            <a:pPr>
              <a:buNone/>
            </a:pPr>
            <a:r>
              <a:rPr lang="en-IE" sz="2400" dirty="0" smtClean="0">
                <a:solidFill>
                  <a:srgbClr val="000000"/>
                </a:solidFill>
              </a:rPr>
              <a:t>     - explanations of key  		  issues</a:t>
            </a:r>
          </a:p>
          <a:p>
            <a:pPr>
              <a:buNone/>
            </a:pPr>
            <a:r>
              <a:rPr lang="en-IE" sz="2400" dirty="0" smtClean="0">
                <a:solidFill>
                  <a:srgbClr val="000000"/>
                </a:solidFill>
              </a:rPr>
              <a:t>     - examples of what </a:t>
            </a:r>
          </a:p>
          <a:p>
            <a:pPr>
              <a:buNone/>
            </a:pPr>
            <a:r>
              <a:rPr lang="en-IE" sz="2400" dirty="0" smtClean="0">
                <a:solidFill>
                  <a:srgbClr val="000000"/>
                </a:solidFill>
              </a:rPr>
              <a:t>        national standards 	   	  look like in specific 		  services </a:t>
            </a:r>
          </a:p>
          <a:p>
            <a:pPr>
              <a:buNone/>
            </a:pPr>
            <a:endParaRPr lang="en-IE" dirty="0" smtClean="0"/>
          </a:p>
        </p:txBody>
      </p:sp>
      <p:pic>
        <p:nvPicPr>
          <p:cNvPr id="1026" name="Picture 2"/>
          <p:cNvPicPr>
            <a:picLocks noGrp="1" noChangeAspect="1" noChangeArrowheads="1"/>
          </p:cNvPicPr>
          <p:nvPr>
            <p:ph sz="half" idx="1"/>
          </p:nvPr>
        </p:nvPicPr>
        <p:blipFill>
          <a:blip r:embed="rId5" cstate="print"/>
          <a:srcRect/>
          <a:stretch>
            <a:fillRect/>
          </a:stretch>
        </p:blipFill>
        <p:spPr bwMode="auto">
          <a:xfrm>
            <a:off x="1052512" y="1824831"/>
            <a:ext cx="2847975" cy="4076700"/>
          </a:xfrm>
          <a:prstGeom prst="rect">
            <a:avLst/>
          </a:prstGeom>
          <a:noFill/>
          <a:ln w="12700">
            <a:solidFill>
              <a:schemeClr val="tx1"/>
            </a:solidFill>
            <a:miter lim="800000"/>
            <a:headEnd/>
            <a:tailEnd/>
          </a:ln>
        </p:spPr>
      </p:pic>
    </p:spTree>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a:bodyPr>
          <a:lstStyle/>
          <a:p>
            <a:pPr algn="l" eaLnBrk="1" hangingPunct="1">
              <a:defRPr/>
            </a:pPr>
            <a:r>
              <a:rPr lang="en-IE" sz="2800" b="1" dirty="0" smtClean="0">
                <a:solidFill>
                  <a:srgbClr val="0079BF"/>
                </a:solidFill>
                <a:latin typeface="Tahoma" pitchFamily="34" charset="0"/>
                <a:ea typeface="Tahoma" pitchFamily="34" charset="0"/>
                <a:cs typeface="Tahoma" pitchFamily="34" charset="0"/>
              </a:rPr>
              <a:t>Linking the Learning to National Standards – Published June 2015</a:t>
            </a:r>
            <a:endParaRPr lang="en-IE" sz="2800" b="1" dirty="0">
              <a:solidFill>
                <a:srgbClr val="0079BF"/>
              </a:solidFill>
              <a:latin typeface="Tahoma" pitchFamily="34" charset="0"/>
              <a:ea typeface="Tahoma" pitchFamily="34" charset="0"/>
              <a:cs typeface="Tahoma" pitchFamily="34" charset="0"/>
            </a:endParaRPr>
          </a:p>
        </p:txBody>
      </p:sp>
      <p:pic>
        <p:nvPicPr>
          <p:cNvPr id="3075" name="Picture 5"/>
          <p:cNvPicPr>
            <a:picLocks noChangeAspect="1" noChangeArrowheads="1"/>
          </p:cNvPicPr>
          <p:nvPr/>
        </p:nvPicPr>
        <p:blipFill>
          <a:blip r:embed="rId3" cstate="print"/>
          <a:srcRect/>
          <a:stretch>
            <a:fillRect/>
          </a:stretch>
        </p:blipFill>
        <p:spPr bwMode="auto">
          <a:xfrm>
            <a:off x="8562975" y="0"/>
            <a:ext cx="581025" cy="6858000"/>
          </a:xfrm>
          <a:prstGeom prst="rect">
            <a:avLst/>
          </a:prstGeom>
          <a:noFill/>
          <a:ln w="9525">
            <a:noFill/>
            <a:miter lim="800000"/>
            <a:headEnd/>
            <a:tailEnd/>
          </a:ln>
        </p:spPr>
      </p:pic>
      <p:pic>
        <p:nvPicPr>
          <p:cNvPr id="3076" name="Picture 2"/>
          <p:cNvPicPr>
            <a:picLocks noGrp="1" noChangeAspect="1" noChangeArrowheads="1"/>
          </p:cNvPicPr>
          <p:nvPr>
            <p:ph sz="half" idx="4294967295"/>
          </p:nvPr>
        </p:nvPicPr>
        <p:blipFill>
          <a:blip r:embed="rId4" cstate="print"/>
          <a:srcRect/>
          <a:stretch>
            <a:fillRect/>
          </a:stretch>
        </p:blipFill>
        <p:spPr>
          <a:xfrm>
            <a:off x="899592" y="1556792"/>
            <a:ext cx="3527425" cy="4824412"/>
          </a:xfrm>
          <a:noFill/>
          <a:ln>
            <a:solidFill>
              <a:srgbClr val="000000"/>
            </a:solidFill>
          </a:ln>
        </p:spPr>
      </p:pic>
      <p:pic>
        <p:nvPicPr>
          <p:cNvPr id="2050" name="Picture 2"/>
          <p:cNvPicPr>
            <a:picLocks noChangeAspect="1" noChangeArrowheads="1"/>
          </p:cNvPicPr>
          <p:nvPr/>
        </p:nvPicPr>
        <p:blipFill>
          <a:blip r:embed="rId5" cstate="print"/>
          <a:srcRect/>
          <a:stretch>
            <a:fillRect/>
          </a:stretch>
        </p:blipFill>
        <p:spPr bwMode="auto">
          <a:xfrm>
            <a:off x="5508104" y="1268760"/>
            <a:ext cx="2133600" cy="53285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340768"/>
            <a:ext cx="8136904" cy="4653582"/>
          </a:xfrm>
          <a:prstGeom prst="rect">
            <a:avLst/>
          </a:prstGeom>
        </p:spPr>
        <p:txBody>
          <a:bodyPr wrap="square">
            <a:spAutoFit/>
          </a:bodyPr>
          <a:lstStyle/>
          <a:p>
            <a:pPr marL="457200" indent="-457200">
              <a:spcBef>
                <a:spcPct val="20000"/>
              </a:spcBef>
            </a:pPr>
            <a:r>
              <a:rPr lang="en-IE" sz="2600" b="1" dirty="0" smtClean="0">
                <a:solidFill>
                  <a:srgbClr val="0079BF"/>
                </a:solidFill>
                <a:latin typeface="Tahoma" pitchFamily="34" charset="0"/>
                <a:ea typeface="Tahoma" pitchFamily="34" charset="0"/>
                <a:cs typeface="Tahoma" pitchFamily="34" charset="0"/>
              </a:rPr>
              <a:t>The Health Information and Quality Authority</a:t>
            </a:r>
          </a:p>
          <a:p>
            <a:pPr marL="457200" indent="-457200" eaLnBrk="0" hangingPunct="0">
              <a:spcBef>
                <a:spcPct val="20000"/>
              </a:spcBef>
            </a:pPr>
            <a:endParaRPr lang="en-IE" sz="1200" dirty="0" smtClean="0">
              <a:solidFill>
                <a:srgbClr val="5F5F5F"/>
              </a:solidFill>
              <a:latin typeface="Tahoma" pitchFamily="34" charset="0"/>
              <a:ea typeface="Tahoma" pitchFamily="34" charset="0"/>
              <a:cs typeface="Tahoma" pitchFamily="34" charset="0"/>
            </a:endParaRPr>
          </a:p>
          <a:p>
            <a:pPr marL="457200" indent="-457200" eaLnBrk="0" hangingPunct="0">
              <a:spcBef>
                <a:spcPct val="20000"/>
              </a:spcBef>
              <a:buFont typeface="Arial" pitchFamily="34" charset="0"/>
              <a:buChar char="•"/>
            </a:pPr>
            <a:r>
              <a:rPr lang="en-IE" sz="2000" dirty="0" smtClean="0">
                <a:solidFill>
                  <a:srgbClr val="000000"/>
                </a:solidFill>
                <a:latin typeface="Tahoma" pitchFamily="34" charset="0"/>
                <a:ea typeface="Tahoma" pitchFamily="34" charset="0"/>
                <a:cs typeface="Tahoma" pitchFamily="34" charset="0"/>
              </a:rPr>
              <a:t>Independent authority </a:t>
            </a:r>
            <a:r>
              <a:rPr lang="en-GB" sz="2000" dirty="0" smtClean="0">
                <a:solidFill>
                  <a:srgbClr val="000000"/>
                </a:solidFill>
                <a:latin typeface="Tahoma" pitchFamily="34" charset="0"/>
                <a:ea typeface="Tahoma" pitchFamily="34" charset="0"/>
                <a:cs typeface="Tahoma" pitchFamily="34" charset="0"/>
              </a:rPr>
              <a:t>established in 2007 to drive continuous improvement in Ireland’s health and social care services </a:t>
            </a:r>
          </a:p>
          <a:p>
            <a:pPr marL="457200" indent="-457200">
              <a:spcBef>
                <a:spcPct val="20000"/>
              </a:spcBef>
              <a:buSzPct val="65000"/>
            </a:pPr>
            <a:r>
              <a:rPr lang="en-IE" sz="2000" dirty="0" smtClean="0">
                <a:solidFill>
                  <a:srgbClr val="000000"/>
                </a:solidFill>
                <a:latin typeface="Tahoma" pitchFamily="34" charset="0"/>
                <a:ea typeface="Tahoma" pitchFamily="34" charset="0"/>
                <a:cs typeface="Tahoma" pitchFamily="34" charset="0"/>
              </a:rPr>
              <a:t>      </a:t>
            </a:r>
          </a:p>
          <a:p>
            <a:pPr marL="457200" indent="-457200">
              <a:spcBef>
                <a:spcPct val="20000"/>
              </a:spcBef>
              <a:buSzPct val="65000"/>
            </a:pPr>
            <a:r>
              <a:rPr lang="en-IE" sz="2000" dirty="0" smtClean="0">
                <a:solidFill>
                  <a:srgbClr val="000000"/>
                </a:solidFill>
                <a:latin typeface="Tahoma" pitchFamily="34" charset="0"/>
                <a:ea typeface="Tahoma" pitchFamily="34" charset="0"/>
                <a:cs typeface="Tahoma" pitchFamily="34" charset="0"/>
              </a:rPr>
              <a:t>      Remit for setting standards for health and social care services and monitoring compliance with standards</a:t>
            </a:r>
            <a:endParaRPr lang="en-GB" sz="2000" dirty="0" smtClean="0">
              <a:solidFill>
                <a:srgbClr val="000000"/>
              </a:solidFill>
              <a:latin typeface="Tahoma" pitchFamily="34" charset="0"/>
              <a:ea typeface="Tahoma" pitchFamily="34" charset="0"/>
              <a:cs typeface="Tahoma" pitchFamily="34" charset="0"/>
            </a:endParaRPr>
          </a:p>
          <a:p>
            <a:pPr marL="457200" indent="-457200" eaLnBrk="0" hangingPunct="0">
              <a:spcBef>
                <a:spcPct val="20000"/>
              </a:spcBef>
            </a:pPr>
            <a:endParaRPr lang="en-GB" sz="2000" dirty="0" smtClean="0">
              <a:solidFill>
                <a:srgbClr val="000000"/>
              </a:solidFill>
              <a:latin typeface="Tahoma" pitchFamily="34" charset="0"/>
              <a:ea typeface="Tahoma" pitchFamily="34" charset="0"/>
              <a:cs typeface="Tahoma" pitchFamily="34" charset="0"/>
            </a:endParaRPr>
          </a:p>
          <a:p>
            <a:pPr marL="457200" indent="-457200" eaLnBrk="0" hangingPunct="0">
              <a:spcBef>
                <a:spcPct val="20000"/>
              </a:spcBef>
            </a:pPr>
            <a:r>
              <a:rPr lang="en-GB" sz="2000" b="1" dirty="0" smtClean="0">
                <a:solidFill>
                  <a:srgbClr val="000000"/>
                </a:solidFill>
                <a:latin typeface="Tahoma" pitchFamily="34" charset="0"/>
                <a:ea typeface="Tahoma" pitchFamily="34" charset="0"/>
                <a:cs typeface="Tahoma" pitchFamily="34" charset="0"/>
              </a:rPr>
              <a:t>Directorates:</a:t>
            </a:r>
          </a:p>
          <a:p>
            <a:pPr marL="457200" indent="-457200" eaLnBrk="0" hangingPunct="0">
              <a:spcBef>
                <a:spcPct val="20000"/>
              </a:spcBef>
              <a:buSzPct val="65000"/>
              <a:buFont typeface="Arial" pitchFamily="34" charset="0"/>
              <a:buChar char="•"/>
            </a:pPr>
            <a:r>
              <a:rPr lang="en-IE" sz="2000" dirty="0" smtClean="0">
                <a:solidFill>
                  <a:srgbClr val="000000"/>
                </a:solidFill>
                <a:latin typeface="Tahoma" pitchFamily="34" charset="0"/>
                <a:ea typeface="Tahoma" pitchFamily="34" charset="0"/>
                <a:cs typeface="Tahoma" pitchFamily="34" charset="0"/>
              </a:rPr>
              <a:t>Regulation Directorate</a:t>
            </a:r>
          </a:p>
          <a:p>
            <a:pPr marL="457200" indent="-457200" eaLnBrk="0" hangingPunct="0">
              <a:spcBef>
                <a:spcPct val="20000"/>
              </a:spcBef>
              <a:buSzPct val="65000"/>
              <a:buFont typeface="Arial" pitchFamily="34" charset="0"/>
              <a:buChar char="•"/>
            </a:pPr>
            <a:r>
              <a:rPr lang="en-IE" sz="2000" dirty="0" smtClean="0">
                <a:solidFill>
                  <a:srgbClr val="000000"/>
                </a:solidFill>
                <a:latin typeface="Tahoma" pitchFamily="34" charset="0"/>
                <a:ea typeface="Tahoma" pitchFamily="34" charset="0"/>
                <a:cs typeface="Tahoma" pitchFamily="34" charset="0"/>
              </a:rPr>
              <a:t>Safety and Quality Improvement Directorate</a:t>
            </a:r>
          </a:p>
          <a:p>
            <a:pPr marL="457200" indent="-457200" eaLnBrk="0" hangingPunct="0">
              <a:spcBef>
                <a:spcPct val="20000"/>
              </a:spcBef>
              <a:buSzPct val="65000"/>
              <a:buFont typeface="Arial" pitchFamily="34" charset="0"/>
              <a:buChar char="•"/>
            </a:pPr>
            <a:r>
              <a:rPr lang="en-IE" sz="2000" dirty="0" smtClean="0">
                <a:solidFill>
                  <a:srgbClr val="000000"/>
                </a:solidFill>
                <a:latin typeface="Tahoma" pitchFamily="34" charset="0"/>
                <a:ea typeface="Tahoma" pitchFamily="34" charset="0"/>
                <a:cs typeface="Tahoma" pitchFamily="34" charset="0"/>
              </a:rPr>
              <a:t>Health Technology Assessment Directorate</a:t>
            </a:r>
          </a:p>
          <a:p>
            <a:pPr marL="457200" indent="-457200" eaLnBrk="0" hangingPunct="0">
              <a:spcBef>
                <a:spcPct val="20000"/>
              </a:spcBef>
              <a:buSzPct val="65000"/>
              <a:buFont typeface="Arial" pitchFamily="34" charset="0"/>
              <a:buChar char="•"/>
            </a:pPr>
            <a:r>
              <a:rPr lang="en-IE" sz="2000" dirty="0" smtClean="0">
                <a:solidFill>
                  <a:srgbClr val="000000"/>
                </a:solidFill>
                <a:latin typeface="Tahoma" pitchFamily="34" charset="0"/>
                <a:ea typeface="Tahoma" pitchFamily="34" charset="0"/>
                <a:cs typeface="Tahoma" pitchFamily="34" charset="0"/>
              </a:rPr>
              <a:t>Health Information Directorate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eaLnBrk="1" hangingPunct="1">
              <a:defRPr/>
            </a:pPr>
            <a:r>
              <a:rPr lang="en-IE" sz="2800" b="1" dirty="0" smtClean="0">
                <a:solidFill>
                  <a:srgbClr val="0079BF"/>
                </a:solidFill>
                <a:latin typeface="Tahoma" pitchFamily="34" charset="0"/>
                <a:ea typeface="Tahoma" pitchFamily="34" charset="0"/>
                <a:cs typeface="Tahoma" pitchFamily="34" charset="0"/>
              </a:rPr>
              <a:t>Linking the Learning to National Standards – Published 2015</a:t>
            </a:r>
            <a:endParaRPr lang="en-IE" sz="2800" b="1" dirty="0">
              <a:solidFill>
                <a:srgbClr val="0079BF"/>
              </a:solidFill>
              <a:latin typeface="Tahoma" pitchFamily="34" charset="0"/>
              <a:ea typeface="Tahoma" pitchFamily="34" charset="0"/>
              <a:cs typeface="Tahoma" pitchFamily="34" charset="0"/>
            </a:endParaRPr>
          </a:p>
        </p:txBody>
      </p:sp>
      <p:sp>
        <p:nvSpPr>
          <p:cNvPr id="4099" name="Rectangle 6"/>
          <p:cNvSpPr>
            <a:spLocks noGrp="1" noChangeArrowheads="1"/>
          </p:cNvSpPr>
          <p:nvPr>
            <p:ph type="body" idx="4294967295"/>
          </p:nvPr>
        </p:nvSpPr>
        <p:spPr>
          <a:xfrm>
            <a:off x="323850" y="1844675"/>
            <a:ext cx="7993063" cy="4537075"/>
          </a:xfrm>
        </p:spPr>
        <p:txBody>
          <a:bodyPr/>
          <a:lstStyle/>
          <a:p>
            <a:pPr eaLnBrk="1" hangingPunct="1">
              <a:buFontTx/>
              <a:buChar char="•"/>
            </a:pPr>
            <a:r>
              <a:rPr lang="en-IE" sz="2800" dirty="0" smtClean="0">
                <a:latin typeface="Tahoma" pitchFamily="34" charset="0"/>
                <a:ea typeface="Tahoma" pitchFamily="34" charset="0"/>
                <a:cs typeface="Tahoma" pitchFamily="34" charset="0"/>
              </a:rPr>
              <a:t>HIQA has published seven investigations, one statutory inquiry and three review reports between 2007 - 2015</a:t>
            </a:r>
          </a:p>
          <a:p>
            <a:pPr eaLnBrk="1" hangingPunct="1">
              <a:buFontTx/>
              <a:buChar char="•"/>
            </a:pPr>
            <a:endParaRPr lang="en-IE" sz="2800" dirty="0" smtClean="0">
              <a:latin typeface="Tahoma" pitchFamily="34" charset="0"/>
              <a:ea typeface="Tahoma" pitchFamily="34" charset="0"/>
              <a:cs typeface="Tahoma" pitchFamily="34" charset="0"/>
            </a:endParaRPr>
          </a:p>
          <a:p>
            <a:pPr eaLnBrk="1" hangingPunct="1">
              <a:buFontTx/>
              <a:buChar char="•"/>
            </a:pPr>
            <a:r>
              <a:rPr lang="en-IE" sz="2800" dirty="0" smtClean="0">
                <a:latin typeface="Tahoma" pitchFamily="34" charset="0"/>
                <a:ea typeface="Tahoma" pitchFamily="34" charset="0"/>
                <a:cs typeface="Tahoma" pitchFamily="34" charset="0"/>
              </a:rPr>
              <a:t>Seven reports published from 2009 – 2015 included</a:t>
            </a:r>
          </a:p>
          <a:p>
            <a:pPr eaLnBrk="1" hangingPunct="1">
              <a:buFontTx/>
              <a:buChar char="•"/>
            </a:pPr>
            <a:endParaRPr lang="en-IE" sz="2800" dirty="0" smtClean="0">
              <a:latin typeface="Tahoma" pitchFamily="34" charset="0"/>
              <a:ea typeface="Tahoma" pitchFamily="34" charset="0"/>
              <a:cs typeface="Tahoma" pitchFamily="34" charset="0"/>
            </a:endParaRPr>
          </a:p>
          <a:p>
            <a:pPr eaLnBrk="1" hangingPunct="1">
              <a:buFontTx/>
              <a:buChar char="•"/>
            </a:pPr>
            <a:r>
              <a:rPr lang="en-IE" sz="2800" dirty="0" smtClean="0">
                <a:latin typeface="Tahoma" pitchFamily="34" charset="0"/>
                <a:ea typeface="Tahoma" pitchFamily="34" charset="0"/>
                <a:cs typeface="Tahoma" pitchFamily="34" charset="0"/>
              </a:rPr>
              <a:t>232 recommendations linked to 32 of 45 National Standards </a:t>
            </a:r>
          </a:p>
          <a:p>
            <a:pPr eaLnBrk="1" hangingPunct="1">
              <a:buFontTx/>
              <a:buChar char="•"/>
            </a:pPr>
            <a:endParaRPr lang="en-IE" dirty="0" smtClean="0">
              <a:latin typeface="Tahoma" pitchFamily="34" charset="0"/>
              <a:ea typeface="Tahoma" pitchFamily="34" charset="0"/>
              <a:cs typeface="Tahoma" pitchFamily="34" charset="0"/>
            </a:endParaRPr>
          </a:p>
          <a:p>
            <a:pPr eaLnBrk="1" hangingPunct="1">
              <a:buFontTx/>
              <a:buChar char="•"/>
            </a:pPr>
            <a:endParaRPr lang="en-GB" dirty="0" smtClean="0">
              <a:latin typeface="Tahoma" pitchFamily="34" charset="0"/>
              <a:ea typeface="Tahoma" pitchFamily="34" charset="0"/>
              <a:cs typeface="Tahoma" pitchFamily="34" charset="0"/>
            </a:endParaRPr>
          </a:p>
        </p:txBody>
      </p:sp>
      <p:pic>
        <p:nvPicPr>
          <p:cNvPr id="4100" name="Picture 5"/>
          <p:cNvPicPr>
            <a:picLocks noChangeAspect="1" noChangeArrowheads="1"/>
          </p:cNvPicPr>
          <p:nvPr/>
        </p:nvPicPr>
        <p:blipFill>
          <a:blip r:embed="rId3" cstate="print"/>
          <a:srcRect/>
          <a:stretch>
            <a:fillRect/>
          </a:stretch>
        </p:blipFill>
        <p:spPr bwMode="auto">
          <a:xfrm>
            <a:off x="8562975" y="0"/>
            <a:ext cx="5810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355160" cy="1143000"/>
          </a:xfrm>
        </p:spPr>
        <p:txBody>
          <a:bodyPr>
            <a:normAutofit/>
          </a:bodyPr>
          <a:lstStyle/>
          <a:p>
            <a:pPr algn="l" eaLnBrk="1" hangingPunct="1">
              <a:defRPr/>
            </a:pPr>
            <a:r>
              <a:rPr lang="en-IE" sz="2800" b="1" dirty="0" smtClean="0">
                <a:solidFill>
                  <a:srgbClr val="0079BF"/>
                </a:solidFill>
                <a:latin typeface="Tahoma" pitchFamily="34" charset="0"/>
                <a:ea typeface="Tahoma" pitchFamily="34" charset="0"/>
                <a:cs typeface="Tahoma" pitchFamily="34" charset="0"/>
              </a:rPr>
              <a:t>Linking the Learning to National Standards – Published 2015</a:t>
            </a:r>
            <a:endParaRPr lang="en-IE" sz="2800" b="1" dirty="0">
              <a:solidFill>
                <a:srgbClr val="0079BF"/>
              </a:solidFill>
              <a:latin typeface="Tahoma" pitchFamily="34" charset="0"/>
              <a:ea typeface="Tahoma" pitchFamily="34" charset="0"/>
              <a:cs typeface="Tahoma" pitchFamily="34" charset="0"/>
            </a:endParaRPr>
          </a:p>
        </p:txBody>
      </p:sp>
      <p:sp>
        <p:nvSpPr>
          <p:cNvPr id="4099" name="Rectangle 6"/>
          <p:cNvSpPr>
            <a:spLocks noGrp="1" noChangeArrowheads="1"/>
          </p:cNvSpPr>
          <p:nvPr>
            <p:ph idx="1"/>
          </p:nvPr>
        </p:nvSpPr>
        <p:spPr>
          <a:xfrm>
            <a:off x="395536" y="1700808"/>
            <a:ext cx="8229600" cy="4525963"/>
          </a:xfrm>
        </p:spPr>
        <p:txBody>
          <a:bodyPr/>
          <a:lstStyle/>
          <a:p>
            <a:pPr eaLnBrk="1" hangingPunct="1">
              <a:buNone/>
            </a:pPr>
            <a:r>
              <a:rPr lang="en-IE" sz="2400" dirty="0" smtClean="0">
                <a:latin typeface="Tahoma" pitchFamily="34" charset="0"/>
                <a:ea typeface="Tahoma" pitchFamily="34" charset="0"/>
                <a:cs typeface="Tahoma" pitchFamily="34" charset="0"/>
              </a:rPr>
              <a:t>   To generate an awareness of how the National Standards relate to real-world care delivery</a:t>
            </a:r>
          </a:p>
          <a:p>
            <a:pPr eaLnBrk="1" hangingPunct="1">
              <a:buNone/>
            </a:pPr>
            <a:endParaRPr lang="en-IE" sz="2400" dirty="0" smtClean="0">
              <a:latin typeface="Tahoma" pitchFamily="34" charset="0"/>
              <a:ea typeface="Tahoma" pitchFamily="34" charset="0"/>
              <a:cs typeface="Tahoma" pitchFamily="34" charset="0"/>
            </a:endParaRPr>
          </a:p>
          <a:p>
            <a:pPr eaLnBrk="1" hangingPunct="1"/>
            <a:r>
              <a:rPr lang="en-IE" sz="2400" dirty="0" smtClean="0">
                <a:latin typeface="Tahoma" pitchFamily="34" charset="0"/>
                <a:ea typeface="Tahoma" pitchFamily="34" charset="0"/>
                <a:cs typeface="Tahoma" pitchFamily="34" charset="0"/>
              </a:rPr>
              <a:t>Identified that recommendations are repeatedly linked to the same National Standards</a:t>
            </a:r>
          </a:p>
          <a:p>
            <a:pPr eaLnBrk="1" hangingPunct="1">
              <a:buNone/>
            </a:pPr>
            <a:endParaRPr lang="en-IE" sz="2400" dirty="0" smtClean="0">
              <a:latin typeface="Tahoma" pitchFamily="34" charset="0"/>
              <a:ea typeface="Tahoma" pitchFamily="34" charset="0"/>
              <a:cs typeface="Tahoma" pitchFamily="34" charset="0"/>
            </a:endParaRPr>
          </a:p>
          <a:p>
            <a:pPr eaLnBrk="1" hangingPunct="1"/>
            <a:r>
              <a:rPr lang="en-IE" sz="2400" dirty="0" smtClean="0">
                <a:latin typeface="Tahoma" pitchFamily="34" charset="0"/>
                <a:ea typeface="Tahoma" pitchFamily="34" charset="0"/>
                <a:cs typeface="Tahoma" pitchFamily="34" charset="0"/>
              </a:rPr>
              <a:t>Recognised that certain common issues require uniform implementation across the system</a:t>
            </a:r>
          </a:p>
          <a:p>
            <a:pPr eaLnBrk="1" hangingPunct="1">
              <a:buNone/>
            </a:pPr>
            <a:endParaRPr lang="en-IE" sz="2400" dirty="0" smtClean="0">
              <a:latin typeface="Tahoma" pitchFamily="34" charset="0"/>
              <a:ea typeface="Tahoma" pitchFamily="34" charset="0"/>
              <a:cs typeface="Tahoma" pitchFamily="34" charset="0"/>
            </a:endParaRPr>
          </a:p>
          <a:p>
            <a:pPr algn="ctr" eaLnBrk="1" hangingPunct="1">
              <a:buNone/>
            </a:pPr>
            <a:r>
              <a:rPr lang="en-IE" sz="2400" i="1" dirty="0" smtClean="0">
                <a:latin typeface="Tahoma" pitchFamily="34" charset="0"/>
                <a:ea typeface="Tahoma" pitchFamily="34" charset="0"/>
                <a:cs typeface="Tahoma" pitchFamily="34" charset="0"/>
              </a:rPr>
              <a:t>There are limitations to this exercise</a:t>
            </a:r>
          </a:p>
        </p:txBody>
      </p:sp>
      <p:pic>
        <p:nvPicPr>
          <p:cNvPr id="4100" name="Picture 5"/>
          <p:cNvPicPr>
            <a:picLocks noChangeAspect="1" noChangeArrowheads="1"/>
          </p:cNvPicPr>
          <p:nvPr/>
        </p:nvPicPr>
        <p:blipFill>
          <a:blip r:embed="rId3" cstate="print"/>
          <a:srcRect/>
          <a:stretch>
            <a:fillRect/>
          </a:stretch>
        </p:blipFill>
        <p:spPr bwMode="auto">
          <a:xfrm>
            <a:off x="8562975" y="0"/>
            <a:ext cx="5810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eaLnBrk="1" hangingPunct="1">
              <a:defRPr/>
            </a:pPr>
            <a:r>
              <a:rPr lang="en-IE" sz="2800" b="1" dirty="0" smtClean="0">
                <a:solidFill>
                  <a:srgbClr val="0079BF"/>
                </a:solidFill>
                <a:latin typeface="Tahoma" pitchFamily="34" charset="0"/>
                <a:ea typeface="Tahoma" pitchFamily="34" charset="0"/>
                <a:cs typeface="Tahoma" pitchFamily="34" charset="0"/>
              </a:rPr>
              <a:t>Out of scope - Linking the Learning to National Standards</a:t>
            </a:r>
            <a:br>
              <a:rPr lang="en-IE" sz="2800" b="1" dirty="0" smtClean="0">
                <a:solidFill>
                  <a:srgbClr val="0079BF"/>
                </a:solidFill>
                <a:latin typeface="Tahoma" pitchFamily="34" charset="0"/>
                <a:ea typeface="Tahoma" pitchFamily="34" charset="0"/>
                <a:cs typeface="Tahoma" pitchFamily="34" charset="0"/>
              </a:rPr>
            </a:br>
            <a:r>
              <a:rPr lang="en-IE" sz="2800" b="1" dirty="0" smtClean="0">
                <a:solidFill>
                  <a:srgbClr val="0079BF"/>
                </a:solidFill>
                <a:latin typeface="Tahoma" pitchFamily="34" charset="0"/>
                <a:ea typeface="Tahoma" pitchFamily="34" charset="0"/>
                <a:cs typeface="Tahoma" pitchFamily="34" charset="0"/>
              </a:rPr>
              <a:t> </a:t>
            </a:r>
            <a:endParaRPr lang="en-IE" sz="2800" b="1" dirty="0">
              <a:solidFill>
                <a:srgbClr val="0079BF"/>
              </a:solidFill>
              <a:latin typeface="Tahoma" pitchFamily="34" charset="0"/>
              <a:ea typeface="Tahoma" pitchFamily="34" charset="0"/>
              <a:cs typeface="Tahoma" pitchFamily="34" charset="0"/>
            </a:endParaRPr>
          </a:p>
        </p:txBody>
      </p:sp>
      <p:sp>
        <p:nvSpPr>
          <p:cNvPr id="4099" name="Rectangle 6"/>
          <p:cNvSpPr>
            <a:spLocks noGrp="1" noChangeArrowheads="1"/>
          </p:cNvSpPr>
          <p:nvPr>
            <p:ph type="body" idx="4294967295"/>
          </p:nvPr>
        </p:nvSpPr>
        <p:spPr>
          <a:xfrm>
            <a:off x="323850" y="1844675"/>
            <a:ext cx="7993063" cy="4537075"/>
          </a:xfrm>
        </p:spPr>
        <p:txBody>
          <a:bodyPr/>
          <a:lstStyle/>
          <a:p>
            <a:pPr eaLnBrk="1" hangingPunct="1"/>
            <a:r>
              <a:rPr lang="en-IE" sz="2400" dirty="0" smtClean="0">
                <a:latin typeface="Tahoma" pitchFamily="34" charset="0"/>
                <a:ea typeface="Tahoma" pitchFamily="34" charset="0"/>
                <a:cs typeface="Tahoma" pitchFamily="34" charset="0"/>
              </a:rPr>
              <a:t>Two investigations published in 2008 relating to symptomatic breast disease services</a:t>
            </a:r>
          </a:p>
          <a:p>
            <a:pPr eaLnBrk="1" hangingPunct="1"/>
            <a:endParaRPr lang="en-IE" sz="2400" dirty="0" smtClean="0">
              <a:latin typeface="Tahoma" pitchFamily="34" charset="0"/>
              <a:ea typeface="Tahoma" pitchFamily="34" charset="0"/>
              <a:cs typeface="Tahoma" pitchFamily="34" charset="0"/>
            </a:endParaRPr>
          </a:p>
          <a:p>
            <a:pPr eaLnBrk="1" hangingPunct="1"/>
            <a:r>
              <a:rPr lang="en-IE" sz="2400" dirty="0" smtClean="0">
                <a:latin typeface="Tahoma" pitchFamily="34" charset="0"/>
                <a:ea typeface="Tahoma" pitchFamily="34" charset="0"/>
                <a:cs typeface="Tahoma" pitchFamily="34" charset="0"/>
              </a:rPr>
              <a:t>National quality review of symptomatic breast disease services in Ireland (2010)</a:t>
            </a:r>
          </a:p>
          <a:p>
            <a:pPr eaLnBrk="1" hangingPunct="1">
              <a:buNone/>
            </a:pPr>
            <a:endParaRPr lang="en-IE" sz="2400" dirty="0" smtClean="0">
              <a:latin typeface="Tahoma" pitchFamily="34" charset="0"/>
              <a:ea typeface="Tahoma" pitchFamily="34" charset="0"/>
              <a:cs typeface="Tahoma" pitchFamily="34" charset="0"/>
            </a:endParaRPr>
          </a:p>
          <a:p>
            <a:pPr eaLnBrk="1" hangingPunct="1"/>
            <a:r>
              <a:rPr lang="en-IE" sz="2400" dirty="0" smtClean="0">
                <a:latin typeface="Tahoma" pitchFamily="34" charset="0"/>
                <a:ea typeface="Tahoma" pitchFamily="34" charset="0"/>
                <a:cs typeface="Tahoma" pitchFamily="34" charset="0"/>
              </a:rPr>
              <a:t>Review of governance arrangements as reflected in the safety, quality and standards of services at UL Hospitals (2014)</a:t>
            </a:r>
          </a:p>
          <a:p>
            <a:pPr eaLnBrk="1" hangingPunct="1"/>
            <a:endParaRPr lang="en-IE" dirty="0" smtClean="0"/>
          </a:p>
          <a:p>
            <a:pPr eaLnBrk="1" hangingPunct="1">
              <a:buFontTx/>
              <a:buChar char="•"/>
            </a:pPr>
            <a:endParaRPr lang="en-GB" dirty="0" smtClean="0"/>
          </a:p>
        </p:txBody>
      </p:sp>
      <p:pic>
        <p:nvPicPr>
          <p:cNvPr id="4100" name="Picture 5"/>
          <p:cNvPicPr>
            <a:picLocks noChangeAspect="1" noChangeArrowheads="1"/>
          </p:cNvPicPr>
          <p:nvPr/>
        </p:nvPicPr>
        <p:blipFill>
          <a:blip r:embed="rId3" cstate="print"/>
          <a:srcRect/>
          <a:stretch>
            <a:fillRect/>
          </a:stretch>
        </p:blipFill>
        <p:spPr bwMode="auto">
          <a:xfrm>
            <a:off x="8562975" y="0"/>
            <a:ext cx="5810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275040" cy="1143000"/>
          </a:xfrm>
        </p:spPr>
        <p:txBody>
          <a:bodyPr>
            <a:noAutofit/>
          </a:bodyPr>
          <a:lstStyle/>
          <a:p>
            <a:pPr algn="l" eaLnBrk="1" hangingPunct="1">
              <a:defRPr/>
            </a:pPr>
            <a:r>
              <a:rPr lang="en-IE" sz="2400" b="1" dirty="0" smtClean="0">
                <a:solidFill>
                  <a:schemeClr val="accent1">
                    <a:lumMod val="75000"/>
                  </a:schemeClr>
                </a:solidFill>
                <a:latin typeface="Tahoma" pitchFamily="34" charset="0"/>
                <a:ea typeface="Tahoma" pitchFamily="34" charset="0"/>
                <a:cs typeface="Tahoma" pitchFamily="34" charset="0"/>
              </a:rPr>
              <a:t>In Scope – Linking the Learning to National Standards</a:t>
            </a:r>
            <a:endParaRPr lang="en-IE" sz="2400" b="1" dirty="0">
              <a:solidFill>
                <a:schemeClr val="accent1">
                  <a:lumMod val="75000"/>
                </a:schemeClr>
              </a:solidFill>
              <a:latin typeface="Tahoma" pitchFamily="34" charset="0"/>
              <a:ea typeface="Tahoma" pitchFamily="34" charset="0"/>
              <a:cs typeface="Tahoma" pitchFamily="34" charset="0"/>
            </a:endParaRPr>
          </a:p>
        </p:txBody>
      </p:sp>
      <p:sp>
        <p:nvSpPr>
          <p:cNvPr id="4099" name="Rectangle 6"/>
          <p:cNvSpPr>
            <a:spLocks noGrp="1" noChangeArrowheads="1"/>
          </p:cNvSpPr>
          <p:nvPr>
            <p:ph idx="1"/>
          </p:nvPr>
        </p:nvSpPr>
        <p:spPr>
          <a:xfrm>
            <a:off x="457200" y="1600200"/>
            <a:ext cx="8229600" cy="5257800"/>
          </a:xfrm>
        </p:spPr>
        <p:txBody>
          <a:bodyPr/>
          <a:lstStyle/>
          <a:p>
            <a:pPr eaLnBrk="1" hangingPunct="1">
              <a:buNone/>
            </a:pPr>
            <a:r>
              <a:rPr lang="en-IE" sz="2800" b="1" dirty="0" smtClean="0"/>
              <a:t> </a:t>
            </a:r>
            <a:r>
              <a:rPr lang="en-IE" sz="2400" b="1" dirty="0" smtClean="0">
                <a:latin typeface="Tahoma" pitchFamily="34" charset="0"/>
                <a:ea typeface="Tahoma" pitchFamily="34" charset="0"/>
                <a:cs typeface="Tahoma" pitchFamily="34" charset="0"/>
              </a:rPr>
              <a:t>Investigations:</a:t>
            </a:r>
          </a:p>
          <a:p>
            <a:pPr eaLnBrk="1" hangingPunct="1"/>
            <a:r>
              <a:rPr lang="en-IE" sz="2400" dirty="0" smtClean="0">
                <a:latin typeface="Tahoma" pitchFamily="34" charset="0"/>
                <a:ea typeface="Tahoma" pitchFamily="34" charset="0"/>
                <a:cs typeface="Tahoma" pitchFamily="34" charset="0"/>
              </a:rPr>
              <a:t>Mid-Western Hospital, Ennis (2009)</a:t>
            </a:r>
          </a:p>
          <a:p>
            <a:pPr eaLnBrk="1" hangingPunct="1">
              <a:buNone/>
            </a:pPr>
            <a:endParaRPr lang="en-IE" sz="2400" dirty="0" smtClean="0">
              <a:latin typeface="Tahoma" pitchFamily="34" charset="0"/>
              <a:ea typeface="Tahoma" pitchFamily="34" charset="0"/>
              <a:cs typeface="Tahoma" pitchFamily="34" charset="0"/>
            </a:endParaRPr>
          </a:p>
          <a:p>
            <a:pPr eaLnBrk="1" hangingPunct="1"/>
            <a:r>
              <a:rPr lang="en-IE" sz="2400" dirty="0" smtClean="0">
                <a:latin typeface="Tahoma" pitchFamily="34" charset="0"/>
                <a:ea typeface="Tahoma" pitchFamily="34" charset="0"/>
                <a:cs typeface="Tahoma" pitchFamily="34" charset="0"/>
              </a:rPr>
              <a:t>Mallow General Hospital (2011)</a:t>
            </a:r>
          </a:p>
          <a:p>
            <a:pPr eaLnBrk="1" hangingPunct="1">
              <a:buNone/>
            </a:pPr>
            <a:endParaRPr lang="en-IE" sz="2400" dirty="0" smtClean="0">
              <a:latin typeface="Tahoma" pitchFamily="34" charset="0"/>
              <a:ea typeface="Tahoma" pitchFamily="34" charset="0"/>
              <a:cs typeface="Tahoma" pitchFamily="34" charset="0"/>
            </a:endParaRPr>
          </a:p>
          <a:p>
            <a:pPr eaLnBrk="1" hangingPunct="1"/>
            <a:r>
              <a:rPr lang="en-IE" sz="2400" dirty="0" err="1" smtClean="0">
                <a:latin typeface="Tahoma" pitchFamily="34" charset="0"/>
                <a:ea typeface="Tahoma" pitchFamily="34" charset="0"/>
                <a:cs typeface="Tahoma" pitchFamily="34" charset="0"/>
              </a:rPr>
              <a:t>Tallaght</a:t>
            </a:r>
            <a:r>
              <a:rPr lang="en-IE" sz="2400" dirty="0" smtClean="0">
                <a:latin typeface="Tahoma" pitchFamily="34" charset="0"/>
                <a:ea typeface="Tahoma" pitchFamily="34" charset="0"/>
                <a:cs typeface="Tahoma" pitchFamily="34" charset="0"/>
              </a:rPr>
              <a:t> Hospital (2012)</a:t>
            </a:r>
          </a:p>
          <a:p>
            <a:pPr eaLnBrk="1" hangingPunct="1">
              <a:buNone/>
            </a:pPr>
            <a:endParaRPr lang="en-IE" sz="2400" dirty="0" smtClean="0">
              <a:latin typeface="Tahoma" pitchFamily="34" charset="0"/>
              <a:ea typeface="Tahoma" pitchFamily="34" charset="0"/>
              <a:cs typeface="Tahoma" pitchFamily="34" charset="0"/>
            </a:endParaRPr>
          </a:p>
          <a:p>
            <a:pPr eaLnBrk="1" hangingPunct="1"/>
            <a:r>
              <a:rPr lang="en-IE" sz="2400" dirty="0" smtClean="0">
                <a:latin typeface="Tahoma" pitchFamily="34" charset="0"/>
                <a:ea typeface="Tahoma" pitchFamily="34" charset="0"/>
                <a:cs typeface="Tahoma" pitchFamily="34" charset="0"/>
              </a:rPr>
              <a:t>University Hospital Galway (</a:t>
            </a:r>
            <a:r>
              <a:rPr lang="en-IE" sz="2400" dirty="0" err="1" smtClean="0">
                <a:latin typeface="Tahoma" pitchFamily="34" charset="0"/>
                <a:ea typeface="Tahoma" pitchFamily="34" charset="0"/>
                <a:cs typeface="Tahoma" pitchFamily="34" charset="0"/>
              </a:rPr>
              <a:t>Savita</a:t>
            </a:r>
            <a:r>
              <a:rPr lang="en-IE" sz="2400" dirty="0" smtClean="0">
                <a:latin typeface="Tahoma" pitchFamily="34" charset="0"/>
                <a:ea typeface="Tahoma" pitchFamily="34" charset="0"/>
                <a:cs typeface="Tahoma" pitchFamily="34" charset="0"/>
              </a:rPr>
              <a:t> </a:t>
            </a:r>
            <a:r>
              <a:rPr lang="en-IE" sz="2400" dirty="0" err="1" smtClean="0">
                <a:latin typeface="Tahoma" pitchFamily="34" charset="0"/>
                <a:ea typeface="Tahoma" pitchFamily="34" charset="0"/>
                <a:cs typeface="Tahoma" pitchFamily="34" charset="0"/>
              </a:rPr>
              <a:t>Halappanavar</a:t>
            </a:r>
            <a:r>
              <a:rPr lang="en-IE" sz="2400" dirty="0" smtClean="0">
                <a:latin typeface="Tahoma" pitchFamily="34" charset="0"/>
                <a:ea typeface="Tahoma" pitchFamily="34" charset="0"/>
                <a:cs typeface="Tahoma" pitchFamily="34" charset="0"/>
              </a:rPr>
              <a:t>) (2013)</a:t>
            </a:r>
          </a:p>
          <a:p>
            <a:pPr eaLnBrk="1" hangingPunct="1">
              <a:buNone/>
            </a:pPr>
            <a:endParaRPr lang="en-IE" sz="2400" dirty="0" smtClean="0">
              <a:latin typeface="Tahoma" pitchFamily="34" charset="0"/>
              <a:ea typeface="Tahoma" pitchFamily="34" charset="0"/>
              <a:cs typeface="Tahoma" pitchFamily="34" charset="0"/>
            </a:endParaRPr>
          </a:p>
          <a:p>
            <a:pPr eaLnBrk="1" hangingPunct="1"/>
            <a:r>
              <a:rPr lang="en-IE" sz="2400" dirty="0" smtClean="0">
                <a:latin typeface="Tahoma" pitchFamily="34" charset="0"/>
                <a:ea typeface="Tahoma" pitchFamily="34" charset="0"/>
                <a:cs typeface="Tahoma" pitchFamily="34" charset="0"/>
              </a:rPr>
              <a:t>Midland Regional Hospital, </a:t>
            </a:r>
            <a:r>
              <a:rPr lang="en-IE" sz="2400" dirty="0" err="1" smtClean="0">
                <a:latin typeface="Tahoma" pitchFamily="34" charset="0"/>
                <a:ea typeface="Tahoma" pitchFamily="34" charset="0"/>
                <a:cs typeface="Tahoma" pitchFamily="34" charset="0"/>
              </a:rPr>
              <a:t>Portlaoise</a:t>
            </a:r>
            <a:r>
              <a:rPr lang="en-IE" sz="2400" dirty="0" smtClean="0">
                <a:latin typeface="Tahoma" pitchFamily="34" charset="0"/>
                <a:ea typeface="Tahoma" pitchFamily="34" charset="0"/>
                <a:cs typeface="Tahoma" pitchFamily="34" charset="0"/>
              </a:rPr>
              <a:t> (2015)</a:t>
            </a:r>
          </a:p>
        </p:txBody>
      </p:sp>
      <p:pic>
        <p:nvPicPr>
          <p:cNvPr id="4100" name="Picture 5"/>
          <p:cNvPicPr>
            <a:picLocks noChangeAspect="1" noChangeArrowheads="1"/>
          </p:cNvPicPr>
          <p:nvPr/>
        </p:nvPicPr>
        <p:blipFill>
          <a:blip r:embed="rId3" cstate="print"/>
          <a:srcRect/>
          <a:stretch>
            <a:fillRect/>
          </a:stretch>
        </p:blipFill>
        <p:spPr bwMode="auto">
          <a:xfrm>
            <a:off x="8562975" y="0"/>
            <a:ext cx="581025" cy="6858000"/>
          </a:xfrm>
          <a:prstGeom prst="rect">
            <a:avLst/>
          </a:prstGeom>
          <a:noFill/>
          <a:ln w="9525">
            <a:noFill/>
            <a:miter lim="800000"/>
            <a:headEnd/>
            <a:tailEnd/>
          </a:ln>
        </p:spPr>
      </p:pic>
      <p:pic>
        <p:nvPicPr>
          <p:cNvPr id="1031" name="Picture 7"/>
          <p:cNvPicPr>
            <a:picLocks noChangeAspect="1" noChangeArrowheads="1"/>
          </p:cNvPicPr>
          <p:nvPr/>
        </p:nvPicPr>
        <p:blipFill>
          <a:blip r:embed="rId4" cstate="print"/>
          <a:srcRect/>
          <a:stretch>
            <a:fillRect/>
          </a:stretch>
        </p:blipFill>
        <p:spPr bwMode="auto">
          <a:xfrm>
            <a:off x="6732240" y="548680"/>
            <a:ext cx="1600200" cy="23526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626968" cy="1143000"/>
          </a:xfrm>
        </p:spPr>
        <p:txBody>
          <a:bodyPr>
            <a:noAutofit/>
          </a:bodyPr>
          <a:lstStyle/>
          <a:p>
            <a:pPr algn="l" eaLnBrk="1" hangingPunct="1">
              <a:defRPr/>
            </a:pPr>
            <a:r>
              <a:rPr lang="en-IE" sz="2400" b="1" dirty="0" smtClean="0">
                <a:solidFill>
                  <a:schemeClr val="accent1">
                    <a:lumMod val="75000"/>
                  </a:schemeClr>
                </a:solidFill>
                <a:latin typeface="Tahoma" pitchFamily="34" charset="0"/>
                <a:ea typeface="Tahoma" pitchFamily="34" charset="0"/>
                <a:cs typeface="Tahoma" pitchFamily="34" charset="0"/>
              </a:rPr>
              <a:t>In Scope – Linking the Learning to National Standards</a:t>
            </a:r>
            <a:endParaRPr lang="en-IE" sz="2400" b="1" dirty="0">
              <a:solidFill>
                <a:schemeClr val="accent1">
                  <a:lumMod val="75000"/>
                </a:schemeClr>
              </a:solidFill>
            </a:endParaRPr>
          </a:p>
        </p:txBody>
      </p:sp>
      <p:sp>
        <p:nvSpPr>
          <p:cNvPr id="4099" name="Rectangle 6"/>
          <p:cNvSpPr>
            <a:spLocks noGrp="1" noChangeArrowheads="1"/>
          </p:cNvSpPr>
          <p:nvPr>
            <p:ph idx="1"/>
          </p:nvPr>
        </p:nvSpPr>
        <p:spPr>
          <a:xfrm>
            <a:off x="395536" y="1700808"/>
            <a:ext cx="8229600" cy="4525963"/>
          </a:xfrm>
        </p:spPr>
        <p:txBody>
          <a:bodyPr/>
          <a:lstStyle/>
          <a:p>
            <a:pPr eaLnBrk="1" hangingPunct="1">
              <a:buNone/>
            </a:pPr>
            <a:endParaRPr lang="en-IE" sz="2800" dirty="0" smtClean="0"/>
          </a:p>
          <a:p>
            <a:pPr eaLnBrk="1" hangingPunct="1">
              <a:buNone/>
            </a:pPr>
            <a:r>
              <a:rPr lang="en-IE" sz="2800" dirty="0" smtClean="0"/>
              <a:t> </a:t>
            </a:r>
            <a:r>
              <a:rPr lang="en-IE" sz="2800" b="1" dirty="0" smtClean="0"/>
              <a:t>Inquiry:</a:t>
            </a:r>
          </a:p>
          <a:p>
            <a:pPr eaLnBrk="1" hangingPunct="1"/>
            <a:r>
              <a:rPr lang="en-IE" sz="2800" dirty="0" smtClean="0"/>
              <a:t>The failed transportation of </a:t>
            </a:r>
            <a:r>
              <a:rPr lang="en-IE" sz="2800" dirty="0" err="1" smtClean="0"/>
              <a:t>Maedhbh</a:t>
            </a:r>
            <a:r>
              <a:rPr lang="en-IE" sz="2800" dirty="0" smtClean="0"/>
              <a:t> </a:t>
            </a:r>
            <a:r>
              <a:rPr lang="en-IE" sz="2800" dirty="0" err="1" smtClean="0"/>
              <a:t>McGivern</a:t>
            </a:r>
            <a:r>
              <a:rPr lang="en-IE" sz="2800" dirty="0" smtClean="0"/>
              <a:t> for transplantation surgery (2011)</a:t>
            </a:r>
          </a:p>
          <a:p>
            <a:pPr eaLnBrk="1" hangingPunct="1"/>
            <a:endParaRPr lang="en-IE" sz="2800" dirty="0" smtClean="0"/>
          </a:p>
          <a:p>
            <a:pPr eaLnBrk="1" hangingPunct="1">
              <a:buNone/>
            </a:pPr>
            <a:r>
              <a:rPr lang="en-IE" sz="2800" b="1" dirty="0" smtClean="0"/>
              <a:t>Review:</a:t>
            </a:r>
          </a:p>
          <a:p>
            <a:pPr eaLnBrk="1" hangingPunct="1"/>
            <a:r>
              <a:rPr lang="en-IE" sz="2800" dirty="0" smtClean="0"/>
              <a:t>Review of pre-hospital emergency care services (2014)</a:t>
            </a:r>
          </a:p>
          <a:p>
            <a:pPr eaLnBrk="1" hangingPunct="1"/>
            <a:endParaRPr lang="en-IE" sz="2800" dirty="0" smtClean="0"/>
          </a:p>
        </p:txBody>
      </p:sp>
      <p:pic>
        <p:nvPicPr>
          <p:cNvPr id="4100" name="Picture 5"/>
          <p:cNvPicPr>
            <a:picLocks noChangeAspect="1" noChangeArrowheads="1"/>
          </p:cNvPicPr>
          <p:nvPr/>
        </p:nvPicPr>
        <p:blipFill>
          <a:blip r:embed="rId3" cstate="print"/>
          <a:srcRect/>
          <a:stretch>
            <a:fillRect/>
          </a:stretch>
        </p:blipFill>
        <p:spPr bwMode="auto">
          <a:xfrm>
            <a:off x="8562975" y="0"/>
            <a:ext cx="581025" cy="6858000"/>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6444208" y="188640"/>
            <a:ext cx="1676400" cy="23907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23850" y="476250"/>
            <a:ext cx="7416502" cy="1223963"/>
          </a:xfrm>
        </p:spPr>
        <p:txBody>
          <a:bodyPr/>
          <a:lstStyle/>
          <a:p>
            <a:pPr algn="l" eaLnBrk="1" hangingPunct="1"/>
            <a:r>
              <a:rPr lang="en-IE" sz="2800" dirty="0" smtClean="0">
                <a:solidFill>
                  <a:srgbClr val="0079BF"/>
                </a:solidFill>
                <a:latin typeface="Tahoma" pitchFamily="34" charset="0"/>
                <a:ea typeface="Tahoma" pitchFamily="34" charset="0"/>
                <a:cs typeface="Tahoma" pitchFamily="34" charset="0"/>
              </a:rPr>
              <a:t>Linking the Learning to National Standards      – Published 2015</a:t>
            </a:r>
          </a:p>
        </p:txBody>
      </p:sp>
      <p:pic>
        <p:nvPicPr>
          <p:cNvPr id="6147" name="Picture 5"/>
          <p:cNvPicPr>
            <a:picLocks noChangeAspect="1" noChangeArrowheads="1"/>
          </p:cNvPicPr>
          <p:nvPr/>
        </p:nvPicPr>
        <p:blipFill>
          <a:blip r:embed="rId3" cstate="print"/>
          <a:srcRect/>
          <a:stretch>
            <a:fillRect/>
          </a:stretch>
        </p:blipFill>
        <p:spPr bwMode="auto">
          <a:xfrm>
            <a:off x="8562975" y="0"/>
            <a:ext cx="581025" cy="6858000"/>
          </a:xfrm>
          <a:prstGeom prst="rect">
            <a:avLst/>
          </a:prstGeom>
          <a:noFill/>
          <a:ln w="9525">
            <a:noFill/>
            <a:miter lim="800000"/>
            <a:headEnd/>
            <a:tailEnd/>
          </a:ln>
        </p:spPr>
      </p:pic>
      <p:graphicFrame>
        <p:nvGraphicFramePr>
          <p:cNvPr id="10" name="Chart 9"/>
          <p:cNvGraphicFramePr/>
          <p:nvPr/>
        </p:nvGraphicFramePr>
        <p:xfrm>
          <a:off x="251520" y="1700808"/>
          <a:ext cx="8207449" cy="4608512"/>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a:bodyPr>
          <a:lstStyle/>
          <a:p>
            <a:pPr algn="l" eaLnBrk="1" hangingPunct="1">
              <a:defRPr/>
            </a:pPr>
            <a:r>
              <a:rPr lang="en-IE" sz="2800" dirty="0" smtClean="0">
                <a:solidFill>
                  <a:srgbClr val="0079BF"/>
                </a:solidFill>
                <a:latin typeface="Tahoma" pitchFamily="34" charset="0"/>
                <a:ea typeface="Tahoma" pitchFamily="34" charset="0"/>
                <a:cs typeface="Tahoma" pitchFamily="34" charset="0"/>
              </a:rPr>
              <a:t>Linking the Learning to National Standards – Published 2015</a:t>
            </a:r>
            <a:endParaRPr lang="en-IE" sz="2800" dirty="0">
              <a:solidFill>
                <a:srgbClr val="0079BF"/>
              </a:solidFill>
              <a:latin typeface="Tahoma" pitchFamily="34" charset="0"/>
              <a:ea typeface="Tahoma" pitchFamily="34" charset="0"/>
              <a:cs typeface="Tahoma" pitchFamily="34" charset="0"/>
            </a:endParaRPr>
          </a:p>
        </p:txBody>
      </p:sp>
      <p:pic>
        <p:nvPicPr>
          <p:cNvPr id="7172" name="Picture 5"/>
          <p:cNvPicPr>
            <a:picLocks noChangeAspect="1" noChangeArrowheads="1"/>
          </p:cNvPicPr>
          <p:nvPr/>
        </p:nvPicPr>
        <p:blipFill>
          <a:blip r:embed="rId3" cstate="print"/>
          <a:srcRect/>
          <a:stretch>
            <a:fillRect/>
          </a:stretch>
        </p:blipFill>
        <p:spPr bwMode="auto">
          <a:xfrm>
            <a:off x="8562975" y="0"/>
            <a:ext cx="581025" cy="6858000"/>
          </a:xfrm>
          <a:prstGeom prst="rect">
            <a:avLst/>
          </a:prstGeom>
          <a:noFill/>
          <a:ln w="9525">
            <a:noFill/>
            <a:miter lim="800000"/>
            <a:headEnd/>
            <a:tailEnd/>
          </a:ln>
        </p:spPr>
      </p:pic>
      <p:sp>
        <p:nvSpPr>
          <p:cNvPr id="5" name="Content Placeholder 4"/>
          <p:cNvSpPr>
            <a:spLocks noGrp="1"/>
          </p:cNvSpPr>
          <p:nvPr>
            <p:ph idx="1"/>
          </p:nvPr>
        </p:nvSpPr>
        <p:spPr/>
        <p:txBody>
          <a:bodyPr/>
          <a:lstStyle/>
          <a:p>
            <a:endParaRPr lang="en-IE" sz="2000" dirty="0" smtClean="0">
              <a:latin typeface="Tahoma" pitchFamily="34" charset="0"/>
              <a:ea typeface="Tahoma" pitchFamily="34" charset="0"/>
              <a:cs typeface="Tahoma" pitchFamily="34" charset="0"/>
            </a:endParaRPr>
          </a:p>
          <a:p>
            <a:endParaRPr lang="en-IE" sz="2000" dirty="0" smtClean="0">
              <a:latin typeface="Tahoma" pitchFamily="34" charset="0"/>
              <a:ea typeface="Tahoma" pitchFamily="34" charset="0"/>
              <a:cs typeface="Tahoma" pitchFamily="34" charset="0"/>
            </a:endParaRPr>
          </a:p>
          <a:p>
            <a:pPr>
              <a:buNone/>
            </a:pPr>
            <a:endParaRPr lang="en-IE" sz="2000" dirty="0">
              <a:latin typeface="Tahoma" pitchFamily="34" charset="0"/>
              <a:ea typeface="Tahoma" pitchFamily="34" charset="0"/>
              <a:cs typeface="Tahoma" pitchFamily="34" charset="0"/>
            </a:endParaRPr>
          </a:p>
        </p:txBody>
      </p:sp>
      <p:sp>
        <p:nvSpPr>
          <p:cNvPr id="6" name="Rectangle 5"/>
          <p:cNvSpPr/>
          <p:nvPr/>
        </p:nvSpPr>
        <p:spPr>
          <a:xfrm>
            <a:off x="323528" y="1628800"/>
            <a:ext cx="8352928" cy="4524315"/>
          </a:xfrm>
          <a:prstGeom prst="rect">
            <a:avLst/>
          </a:prstGeom>
        </p:spPr>
        <p:txBody>
          <a:bodyPr wrap="square">
            <a:spAutoFit/>
          </a:bodyPr>
          <a:lstStyle/>
          <a:p>
            <a:r>
              <a:rPr lang="en-IE" sz="2400" dirty="0" smtClean="0">
                <a:latin typeface="Tahoma" pitchFamily="34" charset="0"/>
                <a:ea typeface="Tahoma" pitchFamily="34" charset="0"/>
                <a:cs typeface="Tahoma" pitchFamily="34" charset="0"/>
              </a:rPr>
              <a:t>Issues emerge that reflect important areas in healthcare where further development and guidance is required:</a:t>
            </a:r>
          </a:p>
          <a:p>
            <a:endParaRPr lang="en-IE" sz="2400" b="1" dirty="0" smtClean="0">
              <a:latin typeface="Tahoma" pitchFamily="34" charset="0"/>
              <a:ea typeface="Tahoma" pitchFamily="34" charset="0"/>
              <a:cs typeface="Tahoma" pitchFamily="34" charset="0"/>
            </a:endParaRPr>
          </a:p>
          <a:p>
            <a:pPr>
              <a:buFontTx/>
              <a:buChar char="•"/>
            </a:pPr>
            <a:r>
              <a:rPr lang="en-IE" sz="2400" dirty="0" smtClean="0">
                <a:latin typeface="Tahoma" pitchFamily="34" charset="0"/>
                <a:ea typeface="Tahoma" pitchFamily="34" charset="0"/>
                <a:cs typeface="Tahoma" pitchFamily="34" charset="0"/>
              </a:rPr>
              <a:t> Designing the </a:t>
            </a:r>
            <a:r>
              <a:rPr lang="en-IE" sz="2400" dirty="0" smtClean="0">
                <a:solidFill>
                  <a:srgbClr val="FF0000"/>
                </a:solidFill>
                <a:latin typeface="Tahoma" pitchFamily="34" charset="0"/>
                <a:ea typeface="Tahoma" pitchFamily="34" charset="0"/>
                <a:cs typeface="Tahoma" pitchFamily="34" charset="0"/>
              </a:rPr>
              <a:t>model of service </a:t>
            </a:r>
            <a:r>
              <a:rPr lang="en-IE" sz="2400" dirty="0" smtClean="0">
                <a:latin typeface="Tahoma" pitchFamily="34" charset="0"/>
                <a:ea typeface="Tahoma" pitchFamily="34" charset="0"/>
                <a:cs typeface="Tahoma" pitchFamily="34" charset="0"/>
              </a:rPr>
              <a:t>to deliver </a:t>
            </a:r>
            <a:r>
              <a:rPr lang="en-IE" sz="2400" dirty="0" smtClean="0">
                <a:solidFill>
                  <a:srgbClr val="FF0000"/>
                </a:solidFill>
                <a:latin typeface="Tahoma" pitchFamily="34" charset="0"/>
                <a:ea typeface="Tahoma" pitchFamily="34" charset="0"/>
                <a:cs typeface="Tahoma" pitchFamily="34" charset="0"/>
              </a:rPr>
              <a:t>integrated care</a:t>
            </a:r>
          </a:p>
          <a:p>
            <a:endParaRPr lang="en-IE" sz="2400" dirty="0" smtClean="0">
              <a:solidFill>
                <a:srgbClr val="FF0000"/>
              </a:solidFill>
              <a:latin typeface="Tahoma" pitchFamily="34" charset="0"/>
              <a:ea typeface="Tahoma" pitchFamily="34" charset="0"/>
              <a:cs typeface="Tahoma" pitchFamily="34" charset="0"/>
            </a:endParaRPr>
          </a:p>
          <a:p>
            <a:pPr>
              <a:buFontTx/>
              <a:buChar char="•"/>
            </a:pPr>
            <a:r>
              <a:rPr lang="en-IE" sz="2400" dirty="0" smtClean="0">
                <a:latin typeface="Tahoma" pitchFamily="34" charset="0"/>
                <a:ea typeface="Tahoma" pitchFamily="34" charset="0"/>
                <a:cs typeface="Tahoma" pitchFamily="34" charset="0"/>
              </a:rPr>
              <a:t> Effective </a:t>
            </a:r>
            <a:r>
              <a:rPr lang="en-IE" sz="2400" dirty="0" smtClean="0">
                <a:solidFill>
                  <a:srgbClr val="FF0000"/>
                </a:solidFill>
                <a:latin typeface="Tahoma" pitchFamily="34" charset="0"/>
                <a:ea typeface="Tahoma" pitchFamily="34" charset="0"/>
                <a:cs typeface="Tahoma" pitchFamily="34" charset="0"/>
              </a:rPr>
              <a:t>corporate and clinical governance</a:t>
            </a:r>
          </a:p>
          <a:p>
            <a:endParaRPr lang="en-IE" sz="2400" dirty="0" smtClean="0">
              <a:solidFill>
                <a:srgbClr val="FF0000"/>
              </a:solidFill>
              <a:latin typeface="Tahoma" pitchFamily="34" charset="0"/>
              <a:ea typeface="Tahoma" pitchFamily="34" charset="0"/>
              <a:cs typeface="Tahoma" pitchFamily="34" charset="0"/>
            </a:endParaRPr>
          </a:p>
          <a:p>
            <a:pPr>
              <a:buFontTx/>
              <a:buChar char="•"/>
            </a:pPr>
            <a:r>
              <a:rPr lang="en-IE" sz="2400" dirty="0" smtClean="0">
                <a:latin typeface="Tahoma" pitchFamily="34" charset="0"/>
                <a:ea typeface="Tahoma" pitchFamily="34" charset="0"/>
                <a:cs typeface="Tahoma" pitchFamily="34" charset="0"/>
              </a:rPr>
              <a:t> Care provided is </a:t>
            </a:r>
            <a:r>
              <a:rPr lang="en-IE" sz="2400" dirty="0" smtClean="0">
                <a:solidFill>
                  <a:srgbClr val="FF0000"/>
                </a:solidFill>
                <a:latin typeface="Tahoma" pitchFamily="34" charset="0"/>
                <a:ea typeface="Tahoma" pitchFamily="34" charset="0"/>
                <a:cs typeface="Tahoma" pitchFamily="34" charset="0"/>
              </a:rPr>
              <a:t>evidence based</a:t>
            </a:r>
          </a:p>
          <a:p>
            <a:pPr>
              <a:buFontTx/>
              <a:buChar char="•"/>
            </a:pPr>
            <a:endParaRPr lang="en-IE" sz="2400" dirty="0" smtClean="0">
              <a:solidFill>
                <a:srgbClr val="FF0000"/>
              </a:solidFill>
              <a:latin typeface="Tahoma" pitchFamily="34" charset="0"/>
              <a:ea typeface="Tahoma" pitchFamily="34" charset="0"/>
              <a:cs typeface="Tahoma" pitchFamily="34" charset="0"/>
            </a:endParaRPr>
          </a:p>
          <a:p>
            <a:pPr>
              <a:buFontTx/>
              <a:buChar char="•"/>
            </a:pPr>
            <a:r>
              <a:rPr lang="en-IE" sz="2400" dirty="0" smtClean="0">
                <a:latin typeface="Tahoma" pitchFamily="34" charset="0"/>
                <a:ea typeface="Tahoma" pitchFamily="34" charset="0"/>
                <a:cs typeface="Tahoma" pitchFamily="34" charset="0"/>
              </a:rPr>
              <a:t> </a:t>
            </a:r>
            <a:r>
              <a:rPr lang="en-IE" sz="2400" dirty="0" smtClean="0">
                <a:solidFill>
                  <a:srgbClr val="FF0000"/>
                </a:solidFill>
                <a:latin typeface="Tahoma" pitchFamily="34" charset="0"/>
                <a:ea typeface="Tahoma" pitchFamily="34" charset="0"/>
                <a:cs typeface="Tahoma" pitchFamily="34" charset="0"/>
              </a:rPr>
              <a:t>Monitoring</a:t>
            </a:r>
            <a:r>
              <a:rPr lang="en-IE" sz="2400" dirty="0" smtClean="0">
                <a:solidFill>
                  <a:srgbClr val="000000"/>
                </a:solidFill>
                <a:latin typeface="Tahoma" pitchFamily="34" charset="0"/>
                <a:ea typeface="Tahoma" pitchFamily="34" charset="0"/>
                <a:cs typeface="Tahoma" pitchFamily="34" charset="0"/>
              </a:rPr>
              <a:t> the effectiveness of care</a:t>
            </a:r>
          </a:p>
          <a:p>
            <a:endParaRPr lang="en-IE" sz="2400" dirty="0" smtClean="0">
              <a:solidFill>
                <a:srgbClr val="000000"/>
              </a:solidFill>
              <a:latin typeface="Tahoma" pitchFamily="34" charset="0"/>
              <a:ea typeface="Tahoma" pitchFamily="34" charset="0"/>
              <a:cs typeface="Tahoma" pitchFamily="34" charset="0"/>
            </a:endParaRPr>
          </a:p>
          <a:p>
            <a:pPr>
              <a:buFontTx/>
              <a:buChar char="•"/>
            </a:pPr>
            <a:r>
              <a:rPr lang="en-IE" sz="2400" dirty="0" smtClean="0">
                <a:solidFill>
                  <a:srgbClr val="000000"/>
                </a:solidFill>
                <a:latin typeface="Tahoma" pitchFamily="34" charset="0"/>
                <a:ea typeface="Tahoma" pitchFamily="34" charset="0"/>
                <a:cs typeface="Tahoma" pitchFamily="34" charset="0"/>
              </a:rPr>
              <a:t> Acting on </a:t>
            </a:r>
            <a:r>
              <a:rPr lang="en-IE" sz="2400" dirty="0" smtClean="0">
                <a:solidFill>
                  <a:srgbClr val="FF0000"/>
                </a:solidFill>
                <a:latin typeface="Tahoma" pitchFamily="34" charset="0"/>
                <a:ea typeface="Tahoma" pitchFamily="34" charset="0"/>
                <a:cs typeface="Tahoma" pitchFamily="34" charset="0"/>
              </a:rPr>
              <a:t>recommendations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a:bodyPr>
          <a:lstStyle/>
          <a:p>
            <a:pPr algn="l" eaLnBrk="1" hangingPunct="1">
              <a:defRPr/>
            </a:pPr>
            <a:r>
              <a:rPr lang="en-IE" sz="2800" dirty="0" smtClean="0">
                <a:solidFill>
                  <a:srgbClr val="0079BF"/>
                </a:solidFill>
                <a:latin typeface="Tahoma" pitchFamily="34" charset="0"/>
                <a:ea typeface="Tahoma" pitchFamily="34" charset="0"/>
                <a:cs typeface="Tahoma" pitchFamily="34" charset="0"/>
              </a:rPr>
              <a:t>Linking the Learning to National Standards – Published 2015</a:t>
            </a:r>
            <a:endParaRPr lang="en-IE" sz="2800" dirty="0">
              <a:solidFill>
                <a:srgbClr val="0079BF"/>
              </a:solidFill>
              <a:latin typeface="Tahoma" pitchFamily="34" charset="0"/>
              <a:ea typeface="Tahoma" pitchFamily="34" charset="0"/>
              <a:cs typeface="Tahoma" pitchFamily="34" charset="0"/>
            </a:endParaRPr>
          </a:p>
        </p:txBody>
      </p:sp>
      <p:pic>
        <p:nvPicPr>
          <p:cNvPr id="7172" name="Picture 5"/>
          <p:cNvPicPr>
            <a:picLocks noChangeAspect="1" noChangeArrowheads="1"/>
          </p:cNvPicPr>
          <p:nvPr/>
        </p:nvPicPr>
        <p:blipFill>
          <a:blip r:embed="rId3" cstate="print"/>
          <a:srcRect/>
          <a:stretch>
            <a:fillRect/>
          </a:stretch>
        </p:blipFill>
        <p:spPr bwMode="auto">
          <a:xfrm>
            <a:off x="8562975" y="0"/>
            <a:ext cx="581025" cy="6858000"/>
          </a:xfrm>
          <a:prstGeom prst="rect">
            <a:avLst/>
          </a:prstGeom>
          <a:noFill/>
          <a:ln w="9525">
            <a:noFill/>
            <a:miter lim="800000"/>
            <a:headEnd/>
            <a:tailEnd/>
          </a:ln>
        </p:spPr>
      </p:pic>
      <p:sp>
        <p:nvSpPr>
          <p:cNvPr id="5" name="Content Placeholder 4"/>
          <p:cNvSpPr>
            <a:spLocks noGrp="1"/>
          </p:cNvSpPr>
          <p:nvPr>
            <p:ph idx="1"/>
          </p:nvPr>
        </p:nvSpPr>
        <p:spPr/>
        <p:txBody>
          <a:bodyPr/>
          <a:lstStyle/>
          <a:p>
            <a:pPr>
              <a:buNone/>
            </a:pPr>
            <a:r>
              <a:rPr lang="en-IE" sz="2000" b="1" dirty="0" smtClean="0">
                <a:latin typeface="Tahoma" pitchFamily="34" charset="0"/>
                <a:ea typeface="Tahoma" pitchFamily="34" charset="0"/>
                <a:cs typeface="Tahoma" pitchFamily="34" charset="0"/>
              </a:rPr>
              <a:t>Designing the model of service to deliver integrated care </a:t>
            </a:r>
          </a:p>
          <a:p>
            <a:pPr>
              <a:buNone/>
            </a:pPr>
            <a:endParaRPr lang="en-IE" sz="2000" b="1" dirty="0" smtClean="0">
              <a:latin typeface="Tahoma" pitchFamily="34" charset="0"/>
              <a:ea typeface="Tahoma" pitchFamily="34" charset="0"/>
              <a:cs typeface="Tahoma" pitchFamily="34" charset="0"/>
            </a:endParaRPr>
          </a:p>
          <a:p>
            <a:r>
              <a:rPr lang="en-IE" sz="2000" dirty="0" smtClean="0">
                <a:latin typeface="Tahoma" pitchFamily="34" charset="0"/>
                <a:ea typeface="Tahoma" pitchFamily="34" charset="0"/>
                <a:cs typeface="Tahoma" pitchFamily="34" charset="0"/>
              </a:rPr>
              <a:t>Models of service describe how the service will be delivered and can be applied to a single service unit, organisation or national service</a:t>
            </a:r>
          </a:p>
          <a:p>
            <a:r>
              <a:rPr lang="en-IE" sz="2000" dirty="0" smtClean="0">
                <a:latin typeface="Tahoma" pitchFamily="34" charset="0"/>
                <a:ea typeface="Tahoma" pitchFamily="34" charset="0"/>
                <a:cs typeface="Tahoma" pitchFamily="34" charset="0"/>
              </a:rPr>
              <a:t>Resources, processes and workforce are aligned to deliver this model of service</a:t>
            </a:r>
          </a:p>
          <a:p>
            <a:pPr>
              <a:buNone/>
            </a:pPr>
            <a:endParaRPr lang="en-IE" sz="2000" dirty="0" smtClean="0">
              <a:latin typeface="Tahoma" pitchFamily="34" charset="0"/>
              <a:ea typeface="Tahoma" pitchFamily="34" charset="0"/>
              <a:cs typeface="Tahoma" pitchFamily="34" charset="0"/>
            </a:endParaRPr>
          </a:p>
          <a:p>
            <a:pPr>
              <a:buNone/>
            </a:pPr>
            <a:r>
              <a:rPr lang="en-IE" sz="2000" b="1" dirty="0" smtClean="0">
                <a:latin typeface="Tahoma" pitchFamily="34" charset="0"/>
                <a:ea typeface="Tahoma" pitchFamily="34" charset="0"/>
                <a:cs typeface="Tahoma" pitchFamily="34" charset="0"/>
              </a:rPr>
              <a:t>Effective corporate and clinical governance</a:t>
            </a:r>
          </a:p>
          <a:p>
            <a:pPr>
              <a:buNone/>
            </a:pPr>
            <a:endParaRPr lang="en-IE" sz="2000" b="1" dirty="0" smtClean="0">
              <a:latin typeface="Tahoma" pitchFamily="34" charset="0"/>
              <a:ea typeface="Tahoma" pitchFamily="34" charset="0"/>
              <a:cs typeface="Tahoma" pitchFamily="34" charset="0"/>
            </a:endParaRPr>
          </a:p>
          <a:p>
            <a:r>
              <a:rPr lang="en-IE" sz="2000" dirty="0" smtClean="0">
                <a:latin typeface="Tahoma" pitchFamily="34" charset="0"/>
                <a:ea typeface="Tahoma" pitchFamily="34" charset="0"/>
                <a:cs typeface="Tahoma" pitchFamily="34" charset="0"/>
              </a:rPr>
              <a:t>Clear lines of accountability at individual, team and service level which is recognised as a key driver for safety and quality</a:t>
            </a:r>
          </a:p>
          <a:p>
            <a:r>
              <a:rPr lang="en-IE" sz="2000" dirty="0" smtClean="0">
                <a:latin typeface="Tahoma" pitchFamily="34" charset="0"/>
                <a:ea typeface="Tahoma" pitchFamily="34" charset="0"/>
                <a:cs typeface="Tahoma" pitchFamily="34" charset="0"/>
              </a:rPr>
              <a:t>Supports a patient safety culture where patient safety learning  is shared within and between services </a:t>
            </a:r>
          </a:p>
          <a:p>
            <a:endParaRPr lang="en-IE" sz="2000" dirty="0" smtClean="0">
              <a:latin typeface="Tahoma" pitchFamily="34" charset="0"/>
              <a:ea typeface="Tahoma" pitchFamily="34" charset="0"/>
              <a:cs typeface="Tahoma" pitchFamily="34" charset="0"/>
            </a:endParaRPr>
          </a:p>
          <a:p>
            <a:endParaRPr lang="en-IE" sz="2000" dirty="0" smtClean="0">
              <a:latin typeface="Tahoma" pitchFamily="34" charset="0"/>
              <a:ea typeface="Tahoma" pitchFamily="34" charset="0"/>
              <a:cs typeface="Tahoma" pitchFamily="34" charset="0"/>
            </a:endParaRPr>
          </a:p>
          <a:p>
            <a:pPr>
              <a:buNone/>
            </a:pPr>
            <a:endParaRPr lang="en-IE" sz="2000" dirty="0">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a:bodyPr>
          <a:lstStyle/>
          <a:p>
            <a:pPr algn="l" eaLnBrk="1" hangingPunct="1">
              <a:defRPr/>
            </a:pPr>
            <a:r>
              <a:rPr lang="en-IE" sz="2800" dirty="0" smtClean="0">
                <a:solidFill>
                  <a:srgbClr val="0079BF"/>
                </a:solidFill>
                <a:latin typeface="Tahoma" pitchFamily="34" charset="0"/>
                <a:ea typeface="Tahoma" pitchFamily="34" charset="0"/>
                <a:cs typeface="Tahoma" pitchFamily="34" charset="0"/>
              </a:rPr>
              <a:t>Linking the Learning to National Standards – Published 2015</a:t>
            </a:r>
            <a:endParaRPr lang="en-IE" sz="2800" dirty="0">
              <a:solidFill>
                <a:srgbClr val="0079BF"/>
              </a:solidFill>
              <a:latin typeface="Tahoma" pitchFamily="34" charset="0"/>
              <a:ea typeface="Tahoma" pitchFamily="34" charset="0"/>
              <a:cs typeface="Tahoma" pitchFamily="34" charset="0"/>
            </a:endParaRPr>
          </a:p>
        </p:txBody>
      </p:sp>
      <p:pic>
        <p:nvPicPr>
          <p:cNvPr id="7172" name="Picture 5"/>
          <p:cNvPicPr>
            <a:picLocks noChangeAspect="1" noChangeArrowheads="1"/>
          </p:cNvPicPr>
          <p:nvPr/>
        </p:nvPicPr>
        <p:blipFill>
          <a:blip r:embed="rId3" cstate="print"/>
          <a:srcRect/>
          <a:stretch>
            <a:fillRect/>
          </a:stretch>
        </p:blipFill>
        <p:spPr bwMode="auto">
          <a:xfrm>
            <a:off x="8562975" y="0"/>
            <a:ext cx="581025" cy="6858000"/>
          </a:xfrm>
          <a:prstGeom prst="rect">
            <a:avLst/>
          </a:prstGeom>
          <a:noFill/>
          <a:ln w="9525">
            <a:noFill/>
            <a:miter lim="800000"/>
            <a:headEnd/>
            <a:tailEnd/>
          </a:ln>
        </p:spPr>
      </p:pic>
      <p:sp>
        <p:nvSpPr>
          <p:cNvPr id="5" name="Content Placeholder 4"/>
          <p:cNvSpPr>
            <a:spLocks noGrp="1"/>
          </p:cNvSpPr>
          <p:nvPr>
            <p:ph idx="1"/>
          </p:nvPr>
        </p:nvSpPr>
        <p:spPr>
          <a:xfrm>
            <a:off x="467544" y="1556792"/>
            <a:ext cx="8229600" cy="4525963"/>
          </a:xfrm>
        </p:spPr>
        <p:txBody>
          <a:bodyPr/>
          <a:lstStyle/>
          <a:p>
            <a:pPr>
              <a:buNone/>
            </a:pPr>
            <a:r>
              <a:rPr lang="en-IE" sz="2000" b="1" dirty="0" smtClean="0">
                <a:latin typeface="Tahoma" pitchFamily="34" charset="0"/>
                <a:ea typeface="Tahoma" pitchFamily="34" charset="0"/>
                <a:cs typeface="Tahoma" pitchFamily="34" charset="0"/>
              </a:rPr>
              <a:t>Care provided is evidenced based</a:t>
            </a:r>
          </a:p>
          <a:p>
            <a:r>
              <a:rPr lang="en-IE" sz="2000" dirty="0" smtClean="0">
                <a:latin typeface="Tahoma" pitchFamily="34" charset="0"/>
                <a:ea typeface="Tahoma" pitchFamily="34" charset="0"/>
                <a:cs typeface="Tahoma" pitchFamily="34" charset="0"/>
              </a:rPr>
              <a:t>Healthcare delivery is supported by best available evidence of what is known to work best</a:t>
            </a:r>
          </a:p>
          <a:p>
            <a:r>
              <a:rPr lang="en-IE" sz="2000" dirty="0" smtClean="0">
                <a:latin typeface="Tahoma" pitchFamily="34" charset="0"/>
                <a:ea typeface="Tahoma" pitchFamily="34" charset="0"/>
                <a:cs typeface="Tahoma" pitchFamily="34" charset="0"/>
              </a:rPr>
              <a:t>Use of national clinical guidelines where the exist (NCEC)</a:t>
            </a:r>
          </a:p>
          <a:p>
            <a:endParaRPr lang="en-IE" sz="2000" dirty="0" smtClean="0">
              <a:latin typeface="Tahoma" pitchFamily="34" charset="0"/>
              <a:ea typeface="Tahoma" pitchFamily="34" charset="0"/>
              <a:cs typeface="Tahoma" pitchFamily="34" charset="0"/>
            </a:endParaRPr>
          </a:p>
          <a:p>
            <a:pPr>
              <a:buNone/>
            </a:pPr>
            <a:r>
              <a:rPr lang="en-IE" sz="2000" b="1" dirty="0" smtClean="0">
                <a:latin typeface="Tahoma" pitchFamily="34" charset="0"/>
                <a:ea typeface="Tahoma" pitchFamily="34" charset="0"/>
                <a:cs typeface="Tahoma" pitchFamily="34" charset="0"/>
              </a:rPr>
              <a:t>Monitoring the effectiveness of care</a:t>
            </a:r>
          </a:p>
          <a:p>
            <a:r>
              <a:rPr lang="en-IE" sz="2000" dirty="0" smtClean="0">
                <a:latin typeface="Tahoma" pitchFamily="34" charset="0"/>
                <a:ea typeface="Tahoma" pitchFamily="34" charset="0"/>
                <a:cs typeface="Tahoma" pitchFamily="34" charset="0"/>
              </a:rPr>
              <a:t>Continuously monitoring care to determine if a service is meeting standards, targets or outcomes for service users</a:t>
            </a:r>
          </a:p>
          <a:p>
            <a:pPr>
              <a:buNone/>
            </a:pPr>
            <a:endParaRPr lang="en-IE" sz="2000" dirty="0" smtClean="0">
              <a:latin typeface="Tahoma" pitchFamily="34" charset="0"/>
              <a:ea typeface="Tahoma" pitchFamily="34" charset="0"/>
              <a:cs typeface="Tahoma" pitchFamily="34" charset="0"/>
            </a:endParaRPr>
          </a:p>
          <a:p>
            <a:pPr>
              <a:buNone/>
            </a:pPr>
            <a:r>
              <a:rPr lang="en-IE" sz="2000" b="1" dirty="0" smtClean="0">
                <a:latin typeface="Tahoma" pitchFamily="34" charset="0"/>
                <a:ea typeface="Tahoma" pitchFamily="34" charset="0"/>
                <a:cs typeface="Tahoma" pitchFamily="34" charset="0"/>
              </a:rPr>
              <a:t>Acting on recommendations</a:t>
            </a:r>
          </a:p>
          <a:p>
            <a:r>
              <a:rPr lang="en-IE" sz="2000" dirty="0" smtClean="0">
                <a:latin typeface="Tahoma" pitchFamily="34" charset="0"/>
                <a:ea typeface="Tahoma" pitchFamily="34" charset="0"/>
                <a:cs typeface="Tahoma" pitchFamily="34" charset="0"/>
              </a:rPr>
              <a:t>Sharing  the learning following an adverse event to prevent the same mistakes occurring repeatedly in different settings.</a:t>
            </a:r>
          </a:p>
          <a:p>
            <a:endParaRPr lang="en-IE" sz="2000" dirty="0">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ctrTitle"/>
          </p:nvPr>
        </p:nvSpPr>
        <p:spPr>
          <a:xfrm>
            <a:off x="6096000" y="4572000"/>
            <a:ext cx="2589213" cy="1676400"/>
          </a:xfrm>
        </p:spPr>
        <p:txBody>
          <a:bodyPr/>
          <a:lstStyle/>
          <a:p>
            <a:pPr eaLnBrk="1" hangingPunct="1"/>
            <a:r>
              <a:rPr lang="en-US" sz="2400" b="1" dirty="0" smtClean="0">
                <a:latin typeface="Tahoma" pitchFamily="34" charset="0"/>
                <a:cs typeface="Tahoma" pitchFamily="34" charset="0"/>
              </a:rPr>
              <a:t/>
            </a:r>
            <a:br>
              <a:rPr lang="en-US" sz="2400" b="1" dirty="0" smtClean="0">
                <a:latin typeface="Tahoma" pitchFamily="34" charset="0"/>
                <a:cs typeface="Tahoma" pitchFamily="34" charset="0"/>
              </a:rPr>
            </a:br>
            <a:r>
              <a:rPr lang="en-US" sz="2400" b="1" dirty="0" smtClean="0">
                <a:latin typeface="Tahoma" pitchFamily="34" charset="0"/>
                <a:cs typeface="Tahoma" pitchFamily="34" charset="0"/>
              </a:rPr>
              <a:t/>
            </a:r>
            <a:br>
              <a:rPr lang="en-US" sz="2400" b="1" dirty="0" smtClean="0">
                <a:latin typeface="Tahoma" pitchFamily="34" charset="0"/>
                <a:cs typeface="Tahoma" pitchFamily="34" charset="0"/>
              </a:rPr>
            </a:br>
            <a:r>
              <a:rPr lang="en-US" b="1" dirty="0" smtClean="0">
                <a:latin typeface="Tahoma" pitchFamily="34" charset="0"/>
                <a:cs typeface="Tahoma" pitchFamily="34" charset="0"/>
              </a:rPr>
              <a:t>Thank You</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71682" name="Text Box 2"/>
          <p:cNvSpPr txBox="1">
            <a:spLocks noChangeArrowheads="1"/>
          </p:cNvSpPr>
          <p:nvPr/>
        </p:nvSpPr>
        <p:spPr bwMode="auto">
          <a:xfrm>
            <a:off x="7451725" y="6092825"/>
            <a:ext cx="1441450" cy="966788"/>
          </a:xfrm>
          <a:prstGeom prst="rect">
            <a:avLst/>
          </a:prstGeom>
          <a:noFill/>
          <a:ln w="9525" algn="ctr">
            <a:noFill/>
            <a:miter lim="800000"/>
            <a:headEnd/>
            <a:tailEnd/>
          </a:ln>
        </p:spPr>
        <p:txBody>
          <a:bodyPr lIns="270000" tIns="270000" rIns="270000" bIns="270000">
            <a:spAutoFit/>
          </a:bodyPr>
          <a:lstStyle/>
          <a:p>
            <a:pPr eaLnBrk="0" hangingPunct="0">
              <a:spcBef>
                <a:spcPct val="50000"/>
              </a:spcBef>
            </a:pPr>
            <a:endParaRPr lang="en-US" sz="2800">
              <a:solidFill>
                <a:srgbClr val="808080"/>
              </a:solidFill>
              <a:latin typeface="Tahoma" pitchFamily="34" charset="0"/>
            </a:endParaRPr>
          </a:p>
        </p:txBody>
      </p:sp>
      <p:sp>
        <p:nvSpPr>
          <p:cNvPr id="71683" name="Text Box 3"/>
          <p:cNvSpPr txBox="1">
            <a:spLocks noChangeArrowheads="1"/>
          </p:cNvSpPr>
          <p:nvPr/>
        </p:nvSpPr>
        <p:spPr bwMode="auto">
          <a:xfrm>
            <a:off x="395288" y="1484313"/>
            <a:ext cx="8208962" cy="1027112"/>
          </a:xfrm>
          <a:prstGeom prst="rect">
            <a:avLst/>
          </a:prstGeom>
          <a:noFill/>
          <a:ln w="9525" algn="ctr">
            <a:noFill/>
            <a:miter lim="800000"/>
            <a:headEnd/>
            <a:tailEnd/>
          </a:ln>
        </p:spPr>
        <p:txBody>
          <a:bodyPr lIns="270000" tIns="270000" rIns="270000" bIns="270000">
            <a:spAutoFit/>
          </a:bodyPr>
          <a:lstStyle/>
          <a:p>
            <a:pPr marL="457200" indent="-457200">
              <a:spcBef>
                <a:spcPct val="20000"/>
              </a:spcBef>
              <a:buFont typeface="Wingdings" pitchFamily="2" charset="2"/>
              <a:buChar char="§"/>
            </a:pPr>
            <a:endParaRPr lang="en-US" sz="3200">
              <a:latin typeface="Tahoma" pitchFamily="34" charset="0"/>
            </a:endParaRPr>
          </a:p>
        </p:txBody>
      </p:sp>
      <p:sp>
        <p:nvSpPr>
          <p:cNvPr id="71684" name="Rectangle 4"/>
          <p:cNvSpPr>
            <a:spLocks noChangeArrowheads="1"/>
          </p:cNvSpPr>
          <p:nvPr/>
        </p:nvSpPr>
        <p:spPr bwMode="auto">
          <a:xfrm>
            <a:off x="395288" y="1123950"/>
            <a:ext cx="6408737" cy="719138"/>
          </a:xfrm>
          <a:prstGeom prst="rect">
            <a:avLst/>
          </a:prstGeom>
          <a:noFill/>
          <a:ln w="9525">
            <a:noFill/>
            <a:miter lim="800000"/>
            <a:headEnd/>
            <a:tailEnd/>
          </a:ln>
        </p:spPr>
        <p:txBody>
          <a:bodyPr/>
          <a:lstStyle/>
          <a:p>
            <a:pPr algn="ctr"/>
            <a:endParaRPr lang="en-US" sz="3200" b="1" i="1">
              <a:solidFill>
                <a:srgbClr val="0079BF"/>
              </a:solidFill>
              <a:latin typeface="Tahoma" pitchFamily="34" charset="0"/>
            </a:endParaRPr>
          </a:p>
        </p:txBody>
      </p:sp>
      <p:sp>
        <p:nvSpPr>
          <p:cNvPr id="71685" name="Rectangle 6"/>
          <p:cNvSpPr>
            <a:spLocks noChangeArrowheads="1"/>
          </p:cNvSpPr>
          <p:nvPr/>
        </p:nvSpPr>
        <p:spPr bwMode="auto">
          <a:xfrm>
            <a:off x="251520" y="332656"/>
            <a:ext cx="6408737" cy="719138"/>
          </a:xfrm>
          <a:prstGeom prst="rect">
            <a:avLst/>
          </a:prstGeom>
          <a:noFill/>
          <a:ln w="9525">
            <a:noFill/>
            <a:miter lim="800000"/>
            <a:headEnd/>
            <a:tailEnd/>
          </a:ln>
        </p:spPr>
        <p:txBody>
          <a:bodyPr/>
          <a:lstStyle/>
          <a:p>
            <a:r>
              <a:rPr lang="en-IE" sz="2600" b="1" dirty="0" smtClean="0">
                <a:solidFill>
                  <a:srgbClr val="0079BF"/>
                </a:solidFill>
                <a:latin typeface="Tahoma" pitchFamily="34" charset="0"/>
                <a:ea typeface="Tahoma" pitchFamily="34" charset="0"/>
                <a:cs typeface="Tahoma" pitchFamily="34" charset="0"/>
              </a:rPr>
              <a:t>Why do we need National Standards?</a:t>
            </a:r>
            <a:endParaRPr lang="pl-PL" sz="2600" b="1" dirty="0">
              <a:solidFill>
                <a:srgbClr val="0079BF"/>
              </a:solidFill>
              <a:latin typeface="Tahoma" pitchFamily="34" charset="0"/>
              <a:ea typeface="Tahoma" pitchFamily="34" charset="0"/>
              <a:cs typeface="Tahoma" pitchFamily="34" charset="0"/>
            </a:endParaRPr>
          </a:p>
        </p:txBody>
      </p:sp>
      <p:sp>
        <p:nvSpPr>
          <p:cNvPr id="71686" name="Rectangle 9"/>
          <p:cNvSpPr>
            <a:spLocks noChangeArrowheads="1"/>
          </p:cNvSpPr>
          <p:nvPr/>
        </p:nvSpPr>
        <p:spPr bwMode="auto">
          <a:xfrm>
            <a:off x="357158" y="1225550"/>
            <a:ext cx="7143800" cy="4278094"/>
          </a:xfrm>
          <a:prstGeom prst="rect">
            <a:avLst/>
          </a:prstGeom>
          <a:noFill/>
          <a:ln w="9525">
            <a:noFill/>
            <a:miter lim="800000"/>
            <a:headEnd/>
            <a:tailEnd/>
          </a:ln>
        </p:spPr>
        <p:txBody>
          <a:bodyPr wrap="square">
            <a:spAutoFit/>
          </a:bodyPr>
          <a:lstStyle/>
          <a:p>
            <a:pPr marL="354013" indent="-354013">
              <a:spcAft>
                <a:spcPts val="600"/>
              </a:spcAft>
              <a:buFont typeface="Arial" pitchFamily="34" charset="0"/>
              <a:buChar char="•"/>
            </a:pPr>
            <a:r>
              <a:rPr lang="en-IE" sz="2200" dirty="0" smtClean="0">
                <a:latin typeface="Tahoma" pitchFamily="34" charset="0"/>
                <a:ea typeface="Tahoma" pitchFamily="34" charset="0"/>
                <a:cs typeface="Tahoma" pitchFamily="34" charset="0"/>
              </a:rPr>
              <a:t>To promote reliability and consistency</a:t>
            </a:r>
          </a:p>
          <a:p>
            <a:pPr marL="354013" indent="-354013">
              <a:spcAft>
                <a:spcPts val="600"/>
              </a:spcAft>
              <a:buFont typeface="Arial" pitchFamily="34" charset="0"/>
              <a:buChar char="•"/>
            </a:pPr>
            <a:r>
              <a:rPr lang="en-IE" sz="2200" dirty="0" smtClean="0">
                <a:latin typeface="Tahoma" pitchFamily="34" charset="0"/>
                <a:ea typeface="Tahoma" pitchFamily="34" charset="0"/>
                <a:cs typeface="Tahoma" pitchFamily="34" charset="0"/>
              </a:rPr>
              <a:t>Service users and providers need a shared view of what makes a good service</a:t>
            </a:r>
          </a:p>
          <a:p>
            <a:pPr marL="354013" indent="-354013">
              <a:spcAft>
                <a:spcPts val="600"/>
              </a:spcAft>
              <a:buFont typeface="Arial" pitchFamily="34" charset="0"/>
              <a:buChar char="•"/>
            </a:pPr>
            <a:r>
              <a:rPr lang="en-IE" sz="2200" dirty="0" smtClean="0">
                <a:latin typeface="Tahoma" pitchFamily="34" charset="0"/>
                <a:ea typeface="Tahoma" pitchFamily="34" charset="0"/>
                <a:cs typeface="Tahoma" pitchFamily="34" charset="0"/>
              </a:rPr>
              <a:t>Enable service providers to set direction and be accountable for improving care for services users</a:t>
            </a:r>
          </a:p>
          <a:p>
            <a:pPr marL="354013" indent="-354013">
              <a:spcAft>
                <a:spcPts val="600"/>
              </a:spcAft>
              <a:buFont typeface="Arial" pitchFamily="34" charset="0"/>
              <a:buChar char="•"/>
            </a:pPr>
            <a:r>
              <a:rPr lang="en-IE" sz="2200" dirty="0" smtClean="0">
                <a:latin typeface="Tahoma" pitchFamily="34" charset="0"/>
                <a:ea typeface="Tahoma" pitchFamily="34" charset="0"/>
                <a:cs typeface="Tahoma" pitchFamily="34" charset="0"/>
              </a:rPr>
              <a:t>Promote evidence based practice</a:t>
            </a:r>
          </a:p>
          <a:p>
            <a:pPr marL="354013" indent="-354013">
              <a:spcAft>
                <a:spcPts val="600"/>
              </a:spcAft>
              <a:buFont typeface="Arial" pitchFamily="34" charset="0"/>
              <a:buChar char="•"/>
            </a:pPr>
            <a:r>
              <a:rPr lang="en-IE" sz="2200" dirty="0" smtClean="0">
                <a:latin typeface="Tahoma" pitchFamily="34" charset="0"/>
                <a:ea typeface="Tahoma" pitchFamily="34" charset="0"/>
                <a:cs typeface="Tahoma" pitchFamily="34" charset="0"/>
              </a:rPr>
              <a:t>Create a long-term basis for continuous improvements in services for patients</a:t>
            </a:r>
          </a:p>
          <a:p>
            <a:pPr marL="354013" indent="-354013">
              <a:spcAft>
                <a:spcPts val="600"/>
              </a:spcAft>
              <a:buFont typeface="Arial" pitchFamily="34" charset="0"/>
              <a:buChar char="•"/>
            </a:pPr>
            <a:r>
              <a:rPr lang="en-IE" sz="2200" dirty="0" smtClean="0">
                <a:latin typeface="Tahoma" pitchFamily="34" charset="0"/>
                <a:ea typeface="Tahoma" pitchFamily="34" charset="0"/>
                <a:cs typeface="Tahoma" pitchFamily="34" charset="0"/>
              </a:rPr>
              <a:t>Give leverage to other patient safety and quality improvement initiatives </a:t>
            </a:r>
          </a:p>
          <a:p>
            <a:pPr marL="354013" indent="-354013">
              <a:spcAft>
                <a:spcPts val="600"/>
              </a:spcAft>
              <a:buFont typeface="Arial" pitchFamily="34" charset="0"/>
              <a:buChar char="•"/>
            </a:pPr>
            <a:r>
              <a:rPr lang="en-IE" sz="2200" dirty="0" smtClean="0">
                <a:latin typeface="Tahoma" pitchFamily="34" charset="0"/>
                <a:ea typeface="Tahoma" pitchFamily="34" charset="0"/>
                <a:cs typeface="Tahoma" pitchFamily="34" charset="0"/>
              </a:rPr>
              <a:t>Drive effective use of resources</a:t>
            </a:r>
            <a:endParaRPr lang="en-IE" sz="2200" dirty="0">
              <a:latin typeface="Tahoma" pitchFamily="34" charset="0"/>
              <a:ea typeface="Tahoma" pitchFamily="34" charset="0"/>
              <a:cs typeface="Tahoma"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2"/>
          <p:cNvSpPr txBox="1">
            <a:spLocks noChangeArrowheads="1"/>
          </p:cNvSpPr>
          <p:nvPr/>
        </p:nvSpPr>
        <p:spPr bwMode="auto">
          <a:xfrm>
            <a:off x="7451725" y="6092825"/>
            <a:ext cx="1441450" cy="966788"/>
          </a:xfrm>
          <a:prstGeom prst="rect">
            <a:avLst/>
          </a:prstGeom>
          <a:noFill/>
          <a:ln w="9525" algn="ctr">
            <a:noFill/>
            <a:miter lim="800000"/>
            <a:headEnd/>
            <a:tailEnd/>
          </a:ln>
        </p:spPr>
        <p:txBody>
          <a:bodyPr lIns="270000" tIns="270000" rIns="270000" bIns="270000">
            <a:spAutoFit/>
          </a:bodyPr>
          <a:lstStyle/>
          <a:p>
            <a:pPr eaLnBrk="0" hangingPunct="0">
              <a:spcBef>
                <a:spcPct val="50000"/>
              </a:spcBef>
            </a:pPr>
            <a:endParaRPr lang="en-US" sz="2800">
              <a:solidFill>
                <a:srgbClr val="808080"/>
              </a:solidFill>
              <a:latin typeface="Tahoma" pitchFamily="34" charset="0"/>
            </a:endParaRPr>
          </a:p>
        </p:txBody>
      </p:sp>
      <p:sp>
        <p:nvSpPr>
          <p:cNvPr id="71683" name="Text Box 3"/>
          <p:cNvSpPr txBox="1">
            <a:spLocks noChangeArrowheads="1"/>
          </p:cNvSpPr>
          <p:nvPr/>
        </p:nvSpPr>
        <p:spPr bwMode="auto">
          <a:xfrm>
            <a:off x="395288" y="1484313"/>
            <a:ext cx="8208962" cy="1027112"/>
          </a:xfrm>
          <a:prstGeom prst="rect">
            <a:avLst/>
          </a:prstGeom>
          <a:noFill/>
          <a:ln w="9525" algn="ctr">
            <a:noFill/>
            <a:miter lim="800000"/>
            <a:headEnd/>
            <a:tailEnd/>
          </a:ln>
        </p:spPr>
        <p:txBody>
          <a:bodyPr lIns="270000" tIns="270000" rIns="270000" bIns="270000">
            <a:spAutoFit/>
          </a:bodyPr>
          <a:lstStyle/>
          <a:p>
            <a:pPr marL="457200" indent="-457200">
              <a:spcBef>
                <a:spcPct val="20000"/>
              </a:spcBef>
              <a:buFont typeface="Wingdings" pitchFamily="2" charset="2"/>
              <a:buChar char="§"/>
            </a:pPr>
            <a:endParaRPr lang="en-US" sz="3200">
              <a:solidFill>
                <a:srgbClr val="0079BF"/>
              </a:solidFill>
              <a:latin typeface="Tahoma" pitchFamily="34" charset="0"/>
            </a:endParaRPr>
          </a:p>
        </p:txBody>
      </p:sp>
      <p:sp>
        <p:nvSpPr>
          <p:cNvPr id="71684" name="Rectangle 4"/>
          <p:cNvSpPr>
            <a:spLocks noChangeArrowheads="1"/>
          </p:cNvSpPr>
          <p:nvPr/>
        </p:nvSpPr>
        <p:spPr bwMode="auto">
          <a:xfrm>
            <a:off x="395288" y="1123950"/>
            <a:ext cx="6408737" cy="719138"/>
          </a:xfrm>
          <a:prstGeom prst="rect">
            <a:avLst/>
          </a:prstGeom>
          <a:noFill/>
          <a:ln w="9525">
            <a:noFill/>
            <a:miter lim="800000"/>
            <a:headEnd/>
            <a:tailEnd/>
          </a:ln>
        </p:spPr>
        <p:txBody>
          <a:bodyPr/>
          <a:lstStyle/>
          <a:p>
            <a:pPr algn="ctr"/>
            <a:endParaRPr lang="en-US" sz="3200" b="1" i="1">
              <a:solidFill>
                <a:srgbClr val="0079BF"/>
              </a:solidFill>
              <a:latin typeface="Tahoma" pitchFamily="34" charset="0"/>
            </a:endParaRPr>
          </a:p>
        </p:txBody>
      </p:sp>
      <p:sp>
        <p:nvSpPr>
          <p:cNvPr id="71685" name="Rectangle 6"/>
          <p:cNvSpPr>
            <a:spLocks noChangeArrowheads="1"/>
          </p:cNvSpPr>
          <p:nvPr/>
        </p:nvSpPr>
        <p:spPr bwMode="auto">
          <a:xfrm>
            <a:off x="357158" y="548680"/>
            <a:ext cx="6408737" cy="792088"/>
          </a:xfrm>
          <a:prstGeom prst="rect">
            <a:avLst/>
          </a:prstGeom>
          <a:noFill/>
          <a:ln w="9525">
            <a:noFill/>
            <a:miter lim="800000"/>
            <a:headEnd/>
            <a:tailEnd/>
          </a:ln>
        </p:spPr>
        <p:txBody>
          <a:bodyPr/>
          <a:lstStyle/>
          <a:p>
            <a:r>
              <a:rPr lang="en-IE" sz="2600" b="1" dirty="0">
                <a:solidFill>
                  <a:srgbClr val="0079BF"/>
                </a:solidFill>
                <a:latin typeface="Tahoma" pitchFamily="34" charset="0"/>
              </a:rPr>
              <a:t>Scope of the National Standards</a:t>
            </a:r>
            <a:endParaRPr lang="pl-PL" sz="2600" b="1" dirty="0">
              <a:solidFill>
                <a:srgbClr val="0079BF"/>
              </a:solidFill>
              <a:latin typeface="Tahoma" pitchFamily="34" charset="0"/>
            </a:endParaRPr>
          </a:p>
        </p:txBody>
      </p:sp>
      <p:sp>
        <p:nvSpPr>
          <p:cNvPr id="71686" name="Rectangle 9"/>
          <p:cNvSpPr>
            <a:spLocks noChangeArrowheads="1"/>
          </p:cNvSpPr>
          <p:nvPr/>
        </p:nvSpPr>
        <p:spPr bwMode="auto">
          <a:xfrm>
            <a:off x="357158" y="1714488"/>
            <a:ext cx="7143800" cy="3631763"/>
          </a:xfrm>
          <a:prstGeom prst="rect">
            <a:avLst/>
          </a:prstGeom>
          <a:noFill/>
          <a:ln w="9525">
            <a:noFill/>
            <a:miter lim="800000"/>
            <a:headEnd/>
            <a:tailEnd/>
          </a:ln>
        </p:spPr>
        <p:txBody>
          <a:bodyPr wrap="square">
            <a:spAutoFit/>
          </a:bodyPr>
          <a:lstStyle/>
          <a:p>
            <a:pPr marL="354013" indent="-354013">
              <a:spcAft>
                <a:spcPts val="600"/>
              </a:spcAft>
              <a:buFont typeface="Arial" pitchFamily="34" charset="0"/>
              <a:buChar char="•"/>
            </a:pPr>
            <a:r>
              <a:rPr lang="en-IE" sz="2000" dirty="0">
                <a:solidFill>
                  <a:srgbClr val="000000"/>
                </a:solidFill>
                <a:latin typeface="Tahoma" pitchFamily="34" charset="0"/>
              </a:rPr>
              <a:t>T</a:t>
            </a:r>
            <a:r>
              <a:rPr lang="en-IE" sz="2000" dirty="0" smtClean="0">
                <a:solidFill>
                  <a:srgbClr val="000000"/>
                </a:solidFill>
                <a:latin typeface="Tahoma" pitchFamily="34" charset="0"/>
              </a:rPr>
              <a:t>he </a:t>
            </a:r>
            <a:r>
              <a:rPr lang="en-IE" sz="2000" dirty="0">
                <a:solidFill>
                  <a:srgbClr val="000000"/>
                </a:solidFill>
                <a:latin typeface="Tahoma" pitchFamily="34" charset="0"/>
              </a:rPr>
              <a:t>National Standards have been designed so that they can apply to all healthcare </a:t>
            </a:r>
            <a:r>
              <a:rPr lang="en-IE" sz="2000" dirty="0" smtClean="0">
                <a:solidFill>
                  <a:srgbClr val="000000"/>
                </a:solidFill>
                <a:latin typeface="Tahoma" pitchFamily="34" charset="0"/>
              </a:rPr>
              <a:t>services</a:t>
            </a:r>
          </a:p>
          <a:p>
            <a:pPr marL="354013" indent="-354013">
              <a:spcAft>
                <a:spcPts val="600"/>
              </a:spcAft>
              <a:buFont typeface="Arial" pitchFamily="34" charset="0"/>
              <a:buChar char="•"/>
            </a:pPr>
            <a:endParaRPr lang="en-IE" sz="2000" dirty="0">
              <a:solidFill>
                <a:srgbClr val="000000"/>
              </a:solidFill>
              <a:latin typeface="Tahoma" pitchFamily="34" charset="0"/>
            </a:endParaRPr>
          </a:p>
          <a:p>
            <a:pPr marL="354013" indent="-354013">
              <a:spcAft>
                <a:spcPts val="600"/>
              </a:spcAft>
              <a:buFont typeface="Arial" pitchFamily="34" charset="0"/>
              <a:buChar char="•"/>
            </a:pPr>
            <a:r>
              <a:rPr lang="en-IE" sz="2000" dirty="0" smtClean="0">
                <a:solidFill>
                  <a:srgbClr val="000000"/>
                </a:solidFill>
                <a:latin typeface="Tahoma" pitchFamily="34" charset="0"/>
              </a:rPr>
              <a:t>The Health Act 2007 provides for monitoring of all services provided by or funded by the Health Service Executive</a:t>
            </a:r>
          </a:p>
          <a:p>
            <a:pPr marL="354013" indent="-354013">
              <a:spcAft>
                <a:spcPts val="600"/>
              </a:spcAft>
              <a:buFont typeface="Arial" pitchFamily="34" charset="0"/>
              <a:buChar char="•"/>
            </a:pPr>
            <a:endParaRPr lang="en-IE" sz="2000" dirty="0" smtClean="0">
              <a:solidFill>
                <a:srgbClr val="000000"/>
              </a:solidFill>
              <a:latin typeface="Tahoma" pitchFamily="34" charset="0"/>
            </a:endParaRPr>
          </a:p>
          <a:p>
            <a:pPr marL="354013" indent="-354013">
              <a:spcAft>
                <a:spcPts val="600"/>
              </a:spcAft>
              <a:buFont typeface="Arial" pitchFamily="34" charset="0"/>
              <a:buChar char="•"/>
            </a:pPr>
            <a:r>
              <a:rPr lang="en-IE" sz="2000" dirty="0" smtClean="0">
                <a:solidFill>
                  <a:srgbClr val="000000"/>
                </a:solidFill>
                <a:latin typeface="Tahoma" pitchFamily="34" charset="0"/>
              </a:rPr>
              <a:t>Private </a:t>
            </a:r>
            <a:r>
              <a:rPr lang="en-IE" sz="2000" dirty="0">
                <a:solidFill>
                  <a:srgbClr val="000000"/>
                </a:solidFill>
                <a:latin typeface="Tahoma" pitchFamily="34" charset="0"/>
              </a:rPr>
              <a:t>providers </a:t>
            </a:r>
            <a:r>
              <a:rPr lang="en-IE" sz="2000" dirty="0" smtClean="0">
                <a:solidFill>
                  <a:srgbClr val="000000"/>
                </a:solidFill>
                <a:latin typeface="Tahoma" pitchFamily="34" charset="0"/>
              </a:rPr>
              <a:t>can voluntarily adopt </a:t>
            </a:r>
            <a:r>
              <a:rPr lang="en-IE" sz="2000" dirty="0">
                <a:solidFill>
                  <a:srgbClr val="000000"/>
                </a:solidFill>
                <a:latin typeface="Tahoma" pitchFamily="34" charset="0"/>
              </a:rPr>
              <a:t>the National Standards for Safer Better </a:t>
            </a:r>
            <a:r>
              <a:rPr lang="en-IE" sz="2000" dirty="0" smtClean="0">
                <a:solidFill>
                  <a:srgbClr val="000000"/>
                </a:solidFill>
                <a:latin typeface="Tahoma" pitchFamily="34" charset="0"/>
              </a:rPr>
              <a:t>Healthcare</a:t>
            </a:r>
          </a:p>
          <a:p>
            <a:pPr marL="354013" indent="-354013">
              <a:spcAft>
                <a:spcPts val="600"/>
              </a:spcAft>
              <a:buFont typeface="Arial" pitchFamily="34" charset="0"/>
              <a:buChar char="•"/>
            </a:pPr>
            <a:endParaRPr lang="en-IE" sz="2000" dirty="0">
              <a:solidFill>
                <a:srgbClr val="000000"/>
              </a:solidFill>
              <a:latin typeface="Tahoma" pitchFamily="34" charset="0"/>
            </a:endParaRPr>
          </a:p>
          <a:p>
            <a:pPr marL="354013" indent="-354013">
              <a:spcAft>
                <a:spcPts val="600"/>
              </a:spcAft>
              <a:buFont typeface="Arial" pitchFamily="34" charset="0"/>
              <a:buChar char="•"/>
            </a:pPr>
            <a:r>
              <a:rPr lang="en-IE" sz="2000" dirty="0" smtClean="0">
                <a:solidFill>
                  <a:srgbClr val="000000"/>
                </a:solidFill>
                <a:latin typeface="Tahoma" pitchFamily="34" charset="0"/>
              </a:rPr>
              <a:t>Future </a:t>
            </a:r>
            <a:r>
              <a:rPr lang="en-IE" sz="2000" dirty="0">
                <a:solidFill>
                  <a:srgbClr val="000000"/>
                </a:solidFill>
                <a:latin typeface="Tahoma" pitchFamily="34" charset="0"/>
              </a:rPr>
              <a:t>basis of licensing</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357158" y="0"/>
            <a:ext cx="6408738" cy="588963"/>
          </a:xfrm>
          <a:prstGeom prst="rect">
            <a:avLst/>
          </a:prstGeom>
          <a:noFill/>
          <a:ln w="9525">
            <a:noFill/>
            <a:miter lim="800000"/>
            <a:headEnd/>
            <a:tailEnd/>
          </a:ln>
        </p:spPr>
        <p:txBody>
          <a:bodyPr/>
          <a:lstStyle/>
          <a:p>
            <a:endParaRPr lang="en-IE" sz="3200" b="1" dirty="0" smtClean="0">
              <a:solidFill>
                <a:srgbClr val="044892"/>
              </a:solidFill>
              <a:latin typeface="Tahoma" pitchFamily="34" charset="0"/>
            </a:endParaRPr>
          </a:p>
          <a:p>
            <a:r>
              <a:rPr lang="en-IE" sz="2600" b="1" dirty="0" smtClean="0">
                <a:solidFill>
                  <a:srgbClr val="0079BF"/>
                </a:solidFill>
                <a:latin typeface="Tahoma" pitchFamily="34" charset="0"/>
              </a:rPr>
              <a:t>Development process</a:t>
            </a:r>
            <a:endParaRPr lang="en-US" sz="2600" b="1" dirty="0">
              <a:solidFill>
                <a:srgbClr val="0079BF"/>
              </a:solidFill>
              <a:latin typeface="Tahoma" pitchFamily="34" charset="0"/>
            </a:endParaRPr>
          </a:p>
        </p:txBody>
      </p:sp>
      <p:sp>
        <p:nvSpPr>
          <p:cNvPr id="6147" name="Rectangle 3"/>
          <p:cNvSpPr>
            <a:spLocks noChangeArrowheads="1"/>
          </p:cNvSpPr>
          <p:nvPr/>
        </p:nvSpPr>
        <p:spPr bwMode="auto">
          <a:xfrm>
            <a:off x="214282" y="1357298"/>
            <a:ext cx="7786741" cy="5312062"/>
          </a:xfrm>
          <a:prstGeom prst="rect">
            <a:avLst/>
          </a:prstGeom>
          <a:noFill/>
          <a:ln w="9525">
            <a:noFill/>
            <a:miter lim="800000"/>
            <a:headEnd/>
            <a:tailEnd/>
          </a:ln>
        </p:spPr>
        <p:txBody>
          <a:bodyPr/>
          <a:lstStyle/>
          <a:p>
            <a:pPr marL="533400" indent="-533400" eaLnBrk="0" hangingPunct="0">
              <a:spcBef>
                <a:spcPct val="20000"/>
              </a:spcBef>
              <a:buFont typeface="Arial" pitchFamily="34" charset="0"/>
              <a:buChar char="•"/>
              <a:defRPr/>
            </a:pPr>
            <a:r>
              <a:rPr lang="en-IE" sz="2000" dirty="0" smtClean="0">
                <a:latin typeface="Tahoma" pitchFamily="34" charset="0"/>
              </a:rPr>
              <a:t>Review of international and national standards and evidence</a:t>
            </a:r>
          </a:p>
          <a:p>
            <a:pPr marL="533400" indent="-533400" eaLnBrk="0" hangingPunct="0">
              <a:spcBef>
                <a:spcPct val="20000"/>
              </a:spcBef>
              <a:defRPr/>
            </a:pPr>
            <a:r>
              <a:rPr lang="en-IE" sz="2000" dirty="0" smtClean="0">
                <a:latin typeface="Tahoma" pitchFamily="34" charset="0"/>
              </a:rPr>
              <a:t> </a:t>
            </a:r>
            <a:endParaRPr lang="en-IE" sz="2000" dirty="0">
              <a:latin typeface="Tahoma" pitchFamily="34" charset="0"/>
              <a:ea typeface="+mn-ea"/>
            </a:endParaRPr>
          </a:p>
          <a:p>
            <a:pPr marL="533400" indent="-533400" eaLnBrk="0" hangingPunct="0">
              <a:spcBef>
                <a:spcPct val="20000"/>
              </a:spcBef>
              <a:buFont typeface="Arial" pitchFamily="34" charset="0"/>
              <a:buChar char="•"/>
              <a:defRPr/>
            </a:pPr>
            <a:r>
              <a:rPr lang="en-IE" sz="2000" dirty="0">
                <a:latin typeface="Tahoma" pitchFamily="34" charset="0"/>
              </a:rPr>
              <a:t>E</a:t>
            </a:r>
            <a:r>
              <a:rPr lang="en-IE" sz="2000" dirty="0" smtClean="0">
                <a:latin typeface="Tahoma" pitchFamily="34" charset="0"/>
                <a:ea typeface="+mn-ea"/>
              </a:rPr>
              <a:t>ngagement throughout process with </a:t>
            </a:r>
            <a:r>
              <a:rPr lang="en-IE" sz="2000" dirty="0">
                <a:latin typeface="Tahoma" pitchFamily="34" charset="0"/>
                <a:ea typeface="+mn-ea"/>
              </a:rPr>
              <a:t>key </a:t>
            </a:r>
            <a:r>
              <a:rPr lang="en-IE" sz="2000" dirty="0" smtClean="0">
                <a:latin typeface="Tahoma" pitchFamily="34" charset="0"/>
                <a:ea typeface="+mn-ea"/>
              </a:rPr>
              <a:t>stakeholders including international and national experts</a:t>
            </a:r>
          </a:p>
          <a:p>
            <a:pPr marL="533400" indent="-533400" eaLnBrk="0" hangingPunct="0">
              <a:spcBef>
                <a:spcPct val="20000"/>
              </a:spcBef>
              <a:buFont typeface="Arial" pitchFamily="34" charset="0"/>
              <a:buChar char="•"/>
              <a:defRPr/>
            </a:pPr>
            <a:endParaRPr lang="en-IE" sz="2000" dirty="0">
              <a:latin typeface="Tahoma" pitchFamily="34" charset="0"/>
              <a:ea typeface="+mn-ea"/>
            </a:endParaRPr>
          </a:p>
          <a:p>
            <a:pPr marL="533400" indent="-533400" eaLnBrk="0" hangingPunct="0">
              <a:spcBef>
                <a:spcPct val="20000"/>
              </a:spcBef>
              <a:buFont typeface="Arial" pitchFamily="34" charset="0"/>
              <a:buChar char="•"/>
              <a:defRPr/>
            </a:pPr>
            <a:r>
              <a:rPr lang="en-IE" sz="2000" dirty="0" smtClean="0">
                <a:latin typeface="Tahoma" pitchFamily="34" charset="0"/>
              </a:rPr>
              <a:t>E</a:t>
            </a:r>
            <a:r>
              <a:rPr lang="en-IE" sz="2000" dirty="0" smtClean="0">
                <a:latin typeface="Tahoma" pitchFamily="34" charset="0"/>
                <a:ea typeface="+mn-ea"/>
              </a:rPr>
              <a:t>stablishment of Standards </a:t>
            </a:r>
            <a:r>
              <a:rPr lang="en-IE" sz="2000" dirty="0">
                <a:latin typeface="Tahoma" pitchFamily="34" charset="0"/>
                <a:ea typeface="+mn-ea"/>
              </a:rPr>
              <a:t>Advisory </a:t>
            </a:r>
            <a:r>
              <a:rPr lang="en-IE" sz="2000" dirty="0" smtClean="0">
                <a:latin typeface="Tahoma" pitchFamily="34" charset="0"/>
                <a:ea typeface="+mn-ea"/>
              </a:rPr>
              <a:t>Group</a:t>
            </a:r>
          </a:p>
          <a:p>
            <a:pPr marL="533400" indent="-533400" eaLnBrk="0" hangingPunct="0">
              <a:spcBef>
                <a:spcPct val="20000"/>
              </a:spcBef>
              <a:buFont typeface="Arial" pitchFamily="34" charset="0"/>
              <a:buChar char="•"/>
              <a:defRPr/>
            </a:pPr>
            <a:endParaRPr lang="en-IE" sz="2000" dirty="0">
              <a:latin typeface="Tahoma" pitchFamily="34" charset="0"/>
              <a:ea typeface="+mn-ea"/>
            </a:endParaRPr>
          </a:p>
          <a:p>
            <a:pPr marL="533400" indent="-533400" eaLnBrk="0" hangingPunct="0">
              <a:spcBef>
                <a:spcPct val="20000"/>
              </a:spcBef>
              <a:buFont typeface="Arial" pitchFamily="34" charset="0"/>
              <a:buChar char="•"/>
              <a:defRPr/>
            </a:pPr>
            <a:r>
              <a:rPr lang="en-IE" sz="2000" dirty="0" smtClean="0">
                <a:latin typeface="Tahoma" pitchFamily="34" charset="0"/>
              </a:rPr>
              <a:t>N</a:t>
            </a:r>
            <a:r>
              <a:rPr lang="en-IE" sz="2000" dirty="0" smtClean="0">
                <a:latin typeface="Tahoma" pitchFamily="34" charset="0"/>
                <a:ea typeface="+mn-ea"/>
              </a:rPr>
              <a:t>ational </a:t>
            </a:r>
            <a:r>
              <a:rPr lang="en-IE" sz="2000" dirty="0">
                <a:latin typeface="Tahoma" pitchFamily="34" charset="0"/>
                <a:ea typeface="+mn-ea"/>
              </a:rPr>
              <a:t>representative public </a:t>
            </a:r>
            <a:r>
              <a:rPr lang="en-IE" sz="2000" dirty="0" smtClean="0">
                <a:latin typeface="Tahoma" pitchFamily="34" charset="0"/>
                <a:ea typeface="+mn-ea"/>
              </a:rPr>
              <a:t>poll</a:t>
            </a:r>
          </a:p>
          <a:p>
            <a:pPr marL="533400" indent="-533400" eaLnBrk="0" hangingPunct="0">
              <a:spcBef>
                <a:spcPct val="20000"/>
              </a:spcBef>
              <a:buFont typeface="Arial" pitchFamily="34" charset="0"/>
              <a:buChar char="•"/>
              <a:defRPr/>
            </a:pPr>
            <a:endParaRPr lang="en-IE" sz="2000" dirty="0">
              <a:latin typeface="Tahoma" pitchFamily="34" charset="0"/>
              <a:ea typeface="+mn-ea"/>
            </a:endParaRPr>
          </a:p>
          <a:p>
            <a:pPr marL="533400" indent="-533400" eaLnBrk="0" hangingPunct="0">
              <a:spcBef>
                <a:spcPct val="20000"/>
              </a:spcBef>
              <a:buFont typeface="Arial" pitchFamily="34" charset="0"/>
              <a:buChar char="•"/>
              <a:defRPr/>
            </a:pPr>
            <a:r>
              <a:rPr lang="en-IE" sz="2000" dirty="0">
                <a:latin typeface="Tahoma" pitchFamily="34" charset="0"/>
              </a:rPr>
              <a:t>N</a:t>
            </a:r>
            <a:r>
              <a:rPr lang="en-IE" sz="2000" dirty="0" smtClean="0">
                <a:latin typeface="Tahoma" pitchFamily="34" charset="0"/>
                <a:ea typeface="+mn-ea"/>
              </a:rPr>
              <a:t>ational </a:t>
            </a:r>
            <a:r>
              <a:rPr lang="en-IE" sz="2000" dirty="0">
                <a:latin typeface="Tahoma" pitchFamily="34" charset="0"/>
                <a:ea typeface="+mn-ea"/>
              </a:rPr>
              <a:t>consultation process</a:t>
            </a:r>
          </a:p>
          <a:p>
            <a:pPr marL="804863" lvl="1" indent="-271463" eaLnBrk="0" hangingPunct="0">
              <a:spcBef>
                <a:spcPct val="20000"/>
              </a:spcBef>
              <a:buFont typeface="Arial" pitchFamily="34" charset="0"/>
              <a:buChar char="•"/>
              <a:defRPr/>
            </a:pPr>
            <a:r>
              <a:rPr lang="en-IE" sz="2000" dirty="0" smtClean="0">
                <a:latin typeface="Tahoma" pitchFamily="34" charset="0"/>
                <a:ea typeface="+mn-ea"/>
              </a:rPr>
              <a:t>over </a:t>
            </a:r>
            <a:r>
              <a:rPr lang="en-IE" sz="2000" dirty="0">
                <a:latin typeface="Tahoma" pitchFamily="34" charset="0"/>
                <a:ea typeface="+mn-ea"/>
              </a:rPr>
              <a:t>200 submissions</a:t>
            </a:r>
          </a:p>
          <a:p>
            <a:pPr marL="804863" lvl="1" indent="-271463" eaLnBrk="0" hangingPunct="0">
              <a:spcBef>
                <a:spcPct val="20000"/>
              </a:spcBef>
              <a:buFont typeface="Arial" pitchFamily="34" charset="0"/>
              <a:buChar char="•"/>
              <a:defRPr/>
            </a:pPr>
            <a:r>
              <a:rPr lang="en-IE" sz="2000" dirty="0" smtClean="0">
                <a:latin typeface="Tahoma" pitchFamily="34" charset="0"/>
              </a:rPr>
              <a:t>a</a:t>
            </a:r>
            <a:r>
              <a:rPr lang="en-IE" sz="2000" dirty="0" smtClean="0">
                <a:latin typeface="Tahoma" pitchFamily="34" charset="0"/>
                <a:ea typeface="+mn-ea"/>
              </a:rPr>
              <a:t>nalysis </a:t>
            </a:r>
            <a:r>
              <a:rPr lang="en-IE" sz="2000" dirty="0">
                <a:latin typeface="Tahoma" pitchFamily="34" charset="0"/>
                <a:ea typeface="+mn-ea"/>
              </a:rPr>
              <a:t>of submissions and revision of final standards </a:t>
            </a:r>
            <a:endParaRPr lang="en-IE" sz="2000" dirty="0" smtClean="0">
              <a:latin typeface="Tahoma" pitchFamily="34" charset="0"/>
              <a:ea typeface="+mn-ea"/>
            </a:endParaRPr>
          </a:p>
          <a:p>
            <a:pPr marL="804863" lvl="1" indent="-271463" eaLnBrk="0" hangingPunct="0">
              <a:spcBef>
                <a:spcPct val="20000"/>
              </a:spcBef>
              <a:buFont typeface="Arial" pitchFamily="34" charset="0"/>
              <a:buChar char="•"/>
              <a:defRPr/>
            </a:pPr>
            <a:endParaRPr lang="en-IE" sz="2000" dirty="0">
              <a:latin typeface="Tahoma" pitchFamily="34" charset="0"/>
              <a:ea typeface="+mn-ea"/>
            </a:endParaRPr>
          </a:p>
          <a:p>
            <a:pPr marL="342900" indent="-342900">
              <a:spcBef>
                <a:spcPct val="20000"/>
              </a:spcBef>
              <a:buFont typeface="Arial" pitchFamily="34" charset="0"/>
              <a:buChar char="•"/>
              <a:defRPr/>
            </a:pPr>
            <a:r>
              <a:rPr lang="en-IE" sz="2000" dirty="0" smtClean="0">
                <a:latin typeface="Tahoma" pitchFamily="34" charset="0"/>
              </a:rPr>
              <a:t>  A</a:t>
            </a:r>
            <a:r>
              <a:rPr lang="en-IE" sz="2000" dirty="0" smtClean="0">
                <a:latin typeface="Tahoma" pitchFamily="34" charset="0"/>
                <a:ea typeface="+mn-ea"/>
              </a:rPr>
              <a:t>pproval </a:t>
            </a:r>
            <a:r>
              <a:rPr lang="en-IE" sz="2000" dirty="0">
                <a:latin typeface="Tahoma" pitchFamily="34" charset="0"/>
                <a:ea typeface="+mn-ea"/>
              </a:rPr>
              <a:t>of </a:t>
            </a:r>
            <a:r>
              <a:rPr lang="en-IE" sz="2000" dirty="0" smtClean="0">
                <a:latin typeface="Tahoma" pitchFamily="34" charset="0"/>
                <a:ea typeface="+mn-ea"/>
              </a:rPr>
              <a:t>Board </a:t>
            </a:r>
            <a:r>
              <a:rPr lang="en-IE" sz="2000" dirty="0">
                <a:latin typeface="Tahoma" pitchFamily="34" charset="0"/>
                <a:ea typeface="+mn-ea"/>
              </a:rPr>
              <a:t>of </a:t>
            </a:r>
            <a:r>
              <a:rPr lang="en-IE" sz="2000" dirty="0" smtClean="0">
                <a:latin typeface="Tahoma" pitchFamily="34" charset="0"/>
              </a:rPr>
              <a:t>HIQA</a:t>
            </a:r>
            <a:r>
              <a:rPr lang="en-IE" sz="2000" dirty="0" smtClean="0">
                <a:latin typeface="Tahoma" pitchFamily="34" charset="0"/>
                <a:ea typeface="+mn-ea"/>
              </a:rPr>
              <a:t>, </a:t>
            </a:r>
            <a:r>
              <a:rPr lang="en-IE" sz="2000" dirty="0">
                <a:latin typeface="Tahoma" pitchFamily="34" charset="0"/>
                <a:ea typeface="+mn-ea"/>
              </a:rPr>
              <a:t>Ministerial approval</a:t>
            </a:r>
            <a:r>
              <a:rPr lang="en-IE" sz="2000" dirty="0">
                <a:latin typeface="Calibri" pitchFamily="34" charset="0"/>
                <a:ea typeface="+mn-ea"/>
              </a:rPr>
              <a:t> </a:t>
            </a:r>
            <a:endParaRPr lang="en-US" sz="2000" dirty="0">
              <a:latin typeface="Calibri" pitchFamily="34" charset="0"/>
              <a:ea typeface="+mn-ea"/>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83970" name="Rectangle 2"/>
          <p:cNvSpPr>
            <a:spLocks noChangeArrowheads="1"/>
          </p:cNvSpPr>
          <p:nvPr/>
        </p:nvSpPr>
        <p:spPr bwMode="auto">
          <a:xfrm>
            <a:off x="428625" y="1714500"/>
            <a:ext cx="8064500" cy="4191000"/>
          </a:xfrm>
          <a:prstGeom prst="rect">
            <a:avLst/>
          </a:prstGeom>
          <a:noFill/>
          <a:ln w="9525">
            <a:noFill/>
            <a:miter lim="800000"/>
            <a:headEnd/>
            <a:tailEnd/>
          </a:ln>
        </p:spPr>
        <p:txBody>
          <a:bodyPr/>
          <a:lstStyle/>
          <a:p>
            <a:endParaRPr lang="en-GB" sz="3100" b="1">
              <a:solidFill>
                <a:schemeClr val="bg1"/>
              </a:solidFill>
              <a:latin typeface="Tahoma" pitchFamily="34" charset="0"/>
            </a:endParaRPr>
          </a:p>
        </p:txBody>
      </p:sp>
      <p:sp>
        <p:nvSpPr>
          <p:cNvPr id="83971" name="Rectangle 3"/>
          <p:cNvSpPr>
            <a:spLocks noChangeArrowheads="1"/>
          </p:cNvSpPr>
          <p:nvPr/>
        </p:nvSpPr>
        <p:spPr bwMode="auto">
          <a:xfrm>
            <a:off x="228600" y="838200"/>
            <a:ext cx="8445500" cy="5715000"/>
          </a:xfrm>
          <a:prstGeom prst="rect">
            <a:avLst/>
          </a:prstGeom>
          <a:noFill/>
          <a:ln w="9525">
            <a:noFill/>
            <a:miter lim="800000"/>
            <a:headEnd/>
            <a:tailEnd/>
          </a:ln>
        </p:spPr>
        <p:txBody>
          <a:bodyPr/>
          <a:lstStyle/>
          <a:p>
            <a:pPr marL="419100" indent="-419100"/>
            <a:r>
              <a:rPr lang="en-GB" sz="2200">
                <a:solidFill>
                  <a:schemeClr val="bg1"/>
                </a:solidFill>
                <a:latin typeface="Tahoma" pitchFamily="34" charset="0"/>
              </a:rPr>
              <a:t>	</a:t>
            </a:r>
          </a:p>
        </p:txBody>
      </p:sp>
      <p:sp>
        <p:nvSpPr>
          <p:cNvPr id="88068" name="Title 9"/>
          <p:cNvSpPr>
            <a:spLocks noGrp="1"/>
          </p:cNvSpPr>
          <p:nvPr>
            <p:ph type="title"/>
          </p:nvPr>
        </p:nvSpPr>
        <p:spPr/>
        <p:txBody>
          <a:bodyPr/>
          <a:lstStyle/>
          <a:p>
            <a:pPr algn="l">
              <a:defRPr/>
            </a:pPr>
            <a:r>
              <a:rPr lang="en-IE" sz="2800" b="1" kern="1200" dirty="0" smtClean="0">
                <a:solidFill>
                  <a:srgbClr val="0079BF"/>
                </a:solidFill>
                <a:latin typeface="Tahoma" pitchFamily="34" charset="0"/>
                <a:ea typeface="+mn-ea"/>
                <a:cs typeface="+mn-cs"/>
              </a:rPr>
              <a:t>Quality Dimensions</a:t>
            </a:r>
            <a:endParaRPr lang="en-US" sz="2800" b="1" kern="1200" dirty="0" smtClean="0">
              <a:solidFill>
                <a:srgbClr val="0079BF"/>
              </a:solidFill>
              <a:latin typeface="Tahoma" pitchFamily="34" charset="0"/>
              <a:ea typeface="+mn-ea"/>
              <a:cs typeface="+mn-cs"/>
            </a:endParaRPr>
          </a:p>
        </p:txBody>
      </p:sp>
      <p:sp>
        <p:nvSpPr>
          <p:cNvPr id="83973" name="Rectangle 5"/>
          <p:cNvSpPr>
            <a:spLocks noGrp="1" noChangeArrowheads="1"/>
          </p:cNvSpPr>
          <p:nvPr>
            <p:ph idx="1"/>
          </p:nvPr>
        </p:nvSpPr>
        <p:spPr>
          <a:xfrm>
            <a:off x="323850" y="2571750"/>
            <a:ext cx="7993063" cy="3810000"/>
          </a:xfrm>
        </p:spPr>
        <p:txBody>
          <a:bodyPr/>
          <a:lstStyle/>
          <a:p>
            <a:pPr eaLnBrk="1" hangingPunct="1">
              <a:buFontTx/>
              <a:buNone/>
            </a:pPr>
            <a:r>
              <a:rPr lang="en-IE" sz="2800" dirty="0" smtClean="0">
                <a:latin typeface="Tahoma" pitchFamily="34" charset="0"/>
                <a:cs typeface="Tahoma" pitchFamily="34" charset="0"/>
              </a:rPr>
              <a:t>A quality service focuses on:</a:t>
            </a:r>
          </a:p>
          <a:p>
            <a:pPr eaLnBrk="1" hangingPunct="1">
              <a:buFontTx/>
              <a:buNone/>
            </a:pPr>
            <a:endParaRPr lang="en-IE" sz="2000" dirty="0" smtClean="0"/>
          </a:p>
        </p:txBody>
      </p:sp>
      <p:sp>
        <p:nvSpPr>
          <p:cNvPr id="83974" name="Rectangle 6"/>
          <p:cNvSpPr>
            <a:spLocks noChangeArrowheads="1"/>
          </p:cNvSpPr>
          <p:nvPr/>
        </p:nvSpPr>
        <p:spPr bwMode="auto">
          <a:xfrm>
            <a:off x="1331913" y="3429000"/>
            <a:ext cx="5483225" cy="431800"/>
          </a:xfrm>
          <a:prstGeom prst="rect">
            <a:avLst/>
          </a:prstGeom>
          <a:solidFill>
            <a:srgbClr val="B91C8D"/>
          </a:solidFill>
          <a:ln w="9525">
            <a:noFill/>
            <a:miter lim="800000"/>
            <a:headEnd/>
            <a:tailEnd/>
          </a:ln>
        </p:spPr>
        <p:txBody>
          <a:bodyPr lIns="36000" tIns="36000" rIns="36000" bIns="36000"/>
          <a:lstStyle/>
          <a:p>
            <a:pPr algn="ctr"/>
            <a:r>
              <a:rPr lang="en-GB" sz="2000">
                <a:solidFill>
                  <a:srgbClr val="FFFFFF"/>
                </a:solidFill>
                <a:latin typeface="Tahoma" pitchFamily="34" charset="0"/>
              </a:rPr>
              <a:t>Person-Centred Care and Support</a:t>
            </a:r>
            <a:endParaRPr lang="pl-PL" sz="2000"/>
          </a:p>
        </p:txBody>
      </p:sp>
      <p:sp>
        <p:nvSpPr>
          <p:cNvPr id="83975" name="Rectangle 7"/>
          <p:cNvSpPr>
            <a:spLocks noChangeArrowheads="1"/>
          </p:cNvSpPr>
          <p:nvPr/>
        </p:nvSpPr>
        <p:spPr bwMode="auto">
          <a:xfrm>
            <a:off x="1331913" y="5089525"/>
            <a:ext cx="5483225" cy="431800"/>
          </a:xfrm>
          <a:prstGeom prst="rect">
            <a:avLst/>
          </a:prstGeom>
          <a:solidFill>
            <a:srgbClr val="FDBA13"/>
          </a:solidFill>
          <a:ln w="9525">
            <a:noFill/>
            <a:miter lim="800000"/>
            <a:headEnd/>
            <a:tailEnd/>
          </a:ln>
        </p:spPr>
        <p:txBody>
          <a:bodyPr lIns="36000" tIns="36000" rIns="36000" bIns="36000"/>
          <a:lstStyle/>
          <a:p>
            <a:pPr algn="ctr"/>
            <a:r>
              <a:rPr lang="en-GB" sz="2000">
                <a:solidFill>
                  <a:srgbClr val="FFFFFF"/>
                </a:solidFill>
                <a:latin typeface="Tahoma" pitchFamily="34" charset="0"/>
              </a:rPr>
              <a:t>Better Health and Wellbeing</a:t>
            </a:r>
            <a:endParaRPr lang="pl-PL" sz="2000"/>
          </a:p>
        </p:txBody>
      </p:sp>
      <p:sp>
        <p:nvSpPr>
          <p:cNvPr id="83976" name="Rectangle 8"/>
          <p:cNvSpPr>
            <a:spLocks noChangeArrowheads="1"/>
          </p:cNvSpPr>
          <p:nvPr/>
        </p:nvSpPr>
        <p:spPr bwMode="auto">
          <a:xfrm>
            <a:off x="1331913" y="4005263"/>
            <a:ext cx="5483225" cy="431800"/>
          </a:xfrm>
          <a:prstGeom prst="rect">
            <a:avLst/>
          </a:prstGeom>
          <a:solidFill>
            <a:srgbClr val="7651A1"/>
          </a:solidFill>
          <a:ln w="9525">
            <a:noFill/>
            <a:miter lim="800000"/>
            <a:headEnd/>
            <a:tailEnd/>
          </a:ln>
        </p:spPr>
        <p:txBody>
          <a:bodyPr lIns="36000" tIns="36000" rIns="36000" bIns="36000"/>
          <a:lstStyle/>
          <a:p>
            <a:pPr algn="ctr"/>
            <a:r>
              <a:rPr lang="en-GB" sz="2000">
                <a:solidFill>
                  <a:srgbClr val="FFFFFF"/>
                </a:solidFill>
                <a:latin typeface="Tahoma" pitchFamily="34" charset="0"/>
              </a:rPr>
              <a:t>Effective Care and Support</a:t>
            </a:r>
            <a:endParaRPr lang="pl-PL" sz="2000"/>
          </a:p>
        </p:txBody>
      </p:sp>
      <p:sp>
        <p:nvSpPr>
          <p:cNvPr id="83977" name="Rectangle 9"/>
          <p:cNvSpPr>
            <a:spLocks noChangeArrowheads="1"/>
          </p:cNvSpPr>
          <p:nvPr/>
        </p:nvSpPr>
        <p:spPr bwMode="auto">
          <a:xfrm>
            <a:off x="1331913" y="4540250"/>
            <a:ext cx="5483225" cy="431800"/>
          </a:xfrm>
          <a:prstGeom prst="rect">
            <a:avLst/>
          </a:prstGeom>
          <a:solidFill>
            <a:srgbClr val="00A8FF"/>
          </a:solidFill>
          <a:ln w="9525">
            <a:noFill/>
            <a:miter lim="800000"/>
            <a:headEnd/>
            <a:tailEnd/>
          </a:ln>
        </p:spPr>
        <p:txBody>
          <a:bodyPr lIns="36000" tIns="36000" rIns="36000" bIns="36000"/>
          <a:lstStyle/>
          <a:p>
            <a:pPr algn="ctr"/>
            <a:r>
              <a:rPr lang="en-GB" sz="2000">
                <a:solidFill>
                  <a:schemeClr val="bg1"/>
                </a:solidFill>
                <a:latin typeface="Tahoma" pitchFamily="34" charset="0"/>
              </a:rPr>
              <a:t>Safe Care and Support</a:t>
            </a:r>
            <a:endParaRPr lang="pl-PL" sz="2000"/>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84994" name="Rectangle 2"/>
          <p:cNvSpPr>
            <a:spLocks noChangeArrowheads="1"/>
          </p:cNvSpPr>
          <p:nvPr/>
        </p:nvSpPr>
        <p:spPr bwMode="auto">
          <a:xfrm>
            <a:off x="467544" y="476672"/>
            <a:ext cx="6408738" cy="949002"/>
          </a:xfrm>
          <a:prstGeom prst="rect">
            <a:avLst/>
          </a:prstGeom>
          <a:noFill/>
          <a:ln w="9525">
            <a:noFill/>
            <a:miter lim="800000"/>
            <a:headEnd/>
            <a:tailEnd/>
          </a:ln>
        </p:spPr>
        <p:txBody>
          <a:bodyPr/>
          <a:lstStyle/>
          <a:p>
            <a:endParaRPr lang="en-US" sz="3200">
              <a:solidFill>
                <a:srgbClr val="0000CC"/>
              </a:solidFill>
              <a:latin typeface="Tahoma" pitchFamily="34" charset="0"/>
            </a:endParaRPr>
          </a:p>
        </p:txBody>
      </p:sp>
      <p:sp>
        <p:nvSpPr>
          <p:cNvPr id="89091" name="Rectangle 3"/>
          <p:cNvSpPr>
            <a:spLocks noChangeArrowheads="1"/>
          </p:cNvSpPr>
          <p:nvPr/>
        </p:nvSpPr>
        <p:spPr bwMode="auto">
          <a:xfrm>
            <a:off x="323850" y="1795463"/>
            <a:ext cx="7993063" cy="1106487"/>
          </a:xfrm>
          <a:prstGeom prst="rect">
            <a:avLst/>
          </a:prstGeom>
          <a:noFill/>
          <a:ln w="9525">
            <a:noFill/>
            <a:miter lim="800000"/>
            <a:headEnd/>
            <a:tailEnd/>
          </a:ln>
        </p:spPr>
        <p:txBody>
          <a:bodyPr/>
          <a:lstStyle/>
          <a:p>
            <a:pPr>
              <a:spcBef>
                <a:spcPct val="20000"/>
              </a:spcBef>
              <a:buClr>
                <a:srgbClr val="004A89"/>
              </a:buClr>
              <a:defRPr/>
            </a:pPr>
            <a:r>
              <a:rPr lang="en-IE" sz="2400" dirty="0">
                <a:solidFill>
                  <a:srgbClr val="000000"/>
                </a:solidFill>
                <a:latin typeface="Tahoma" pitchFamily="34" charset="0"/>
                <a:ea typeface="+mn-ea"/>
              </a:rPr>
              <a:t>Delivering improvements within the quality dimensions depends on </a:t>
            </a:r>
            <a:r>
              <a:rPr lang="en-IE" sz="2400" b="1" dirty="0">
                <a:solidFill>
                  <a:srgbClr val="000000"/>
                </a:solidFill>
                <a:latin typeface="Tahoma" pitchFamily="34" charset="0"/>
                <a:ea typeface="+mn-ea"/>
              </a:rPr>
              <a:t>capability and capacity</a:t>
            </a:r>
            <a:r>
              <a:rPr lang="en-IE" sz="2400" dirty="0">
                <a:solidFill>
                  <a:srgbClr val="000000"/>
                </a:solidFill>
                <a:latin typeface="Tahoma" pitchFamily="34" charset="0"/>
                <a:ea typeface="+mn-ea"/>
              </a:rPr>
              <a:t> in four key areas:</a:t>
            </a:r>
          </a:p>
          <a:p>
            <a:pPr marL="342900" indent="-342900">
              <a:spcBef>
                <a:spcPct val="20000"/>
              </a:spcBef>
              <a:buFontTx/>
              <a:buChar char="•"/>
              <a:defRPr/>
            </a:pPr>
            <a:endParaRPr lang="en-US" sz="2000" dirty="0">
              <a:latin typeface="Tahoma" pitchFamily="34" charset="0"/>
              <a:ea typeface="+mn-ea"/>
            </a:endParaRPr>
          </a:p>
        </p:txBody>
      </p:sp>
      <p:sp>
        <p:nvSpPr>
          <p:cNvPr id="84996" name="Rectangle 4"/>
          <p:cNvSpPr>
            <a:spLocks noChangeArrowheads="1"/>
          </p:cNvSpPr>
          <p:nvPr/>
        </p:nvSpPr>
        <p:spPr bwMode="auto">
          <a:xfrm>
            <a:off x="1252538" y="3573463"/>
            <a:ext cx="5767387" cy="431800"/>
          </a:xfrm>
          <a:prstGeom prst="rect">
            <a:avLst/>
          </a:prstGeom>
          <a:solidFill>
            <a:srgbClr val="0CA898"/>
          </a:solidFill>
          <a:ln w="9525">
            <a:noFill/>
            <a:miter lim="800000"/>
            <a:headEnd/>
            <a:tailEnd/>
          </a:ln>
        </p:spPr>
        <p:txBody>
          <a:bodyPr lIns="36000" tIns="36000" rIns="36000" bIns="36000"/>
          <a:lstStyle/>
          <a:p>
            <a:pPr algn="ctr"/>
            <a:r>
              <a:rPr lang="en-GB" sz="2400" dirty="0" smtClean="0">
                <a:solidFill>
                  <a:srgbClr val="FFFFFF"/>
                </a:solidFill>
                <a:latin typeface="Tahoma" pitchFamily="34" charset="0"/>
              </a:rPr>
              <a:t>Leadership, Governance and </a:t>
            </a:r>
            <a:r>
              <a:rPr lang="en-GB" sz="2400" dirty="0">
                <a:solidFill>
                  <a:srgbClr val="FFFFFF"/>
                </a:solidFill>
                <a:latin typeface="Tahoma" pitchFamily="34" charset="0"/>
              </a:rPr>
              <a:t>Management</a:t>
            </a:r>
            <a:endParaRPr lang="pl-PL" sz="2400" dirty="0">
              <a:latin typeface="Tahoma" pitchFamily="34" charset="0"/>
            </a:endParaRPr>
          </a:p>
        </p:txBody>
      </p:sp>
      <p:sp>
        <p:nvSpPr>
          <p:cNvPr id="84997" name="Rectangle 5"/>
          <p:cNvSpPr>
            <a:spLocks noChangeArrowheads="1"/>
          </p:cNvSpPr>
          <p:nvPr/>
        </p:nvSpPr>
        <p:spPr bwMode="auto">
          <a:xfrm>
            <a:off x="1246188" y="4149725"/>
            <a:ext cx="5773737" cy="431800"/>
          </a:xfrm>
          <a:prstGeom prst="rect">
            <a:avLst/>
          </a:prstGeom>
          <a:solidFill>
            <a:srgbClr val="8AC66C"/>
          </a:solidFill>
          <a:ln w="9525">
            <a:noFill/>
            <a:miter lim="800000"/>
            <a:headEnd/>
            <a:tailEnd/>
          </a:ln>
        </p:spPr>
        <p:txBody>
          <a:bodyPr lIns="36000" tIns="36000" rIns="36000" bIns="36000"/>
          <a:lstStyle/>
          <a:p>
            <a:pPr algn="ctr"/>
            <a:r>
              <a:rPr lang="en-GB" sz="2400">
                <a:solidFill>
                  <a:srgbClr val="FFFFFF"/>
                </a:solidFill>
                <a:latin typeface="Tahoma" pitchFamily="34" charset="0"/>
              </a:rPr>
              <a:t>Workforce</a:t>
            </a:r>
            <a:endParaRPr lang="pl-PL" sz="2400">
              <a:latin typeface="Tahoma" pitchFamily="34" charset="0"/>
            </a:endParaRPr>
          </a:p>
        </p:txBody>
      </p:sp>
      <p:sp>
        <p:nvSpPr>
          <p:cNvPr id="84998" name="Rectangle 6"/>
          <p:cNvSpPr>
            <a:spLocks noChangeArrowheads="1"/>
          </p:cNvSpPr>
          <p:nvPr/>
        </p:nvSpPr>
        <p:spPr bwMode="auto">
          <a:xfrm>
            <a:off x="1252538" y="4725988"/>
            <a:ext cx="5761037" cy="431800"/>
          </a:xfrm>
          <a:prstGeom prst="rect">
            <a:avLst/>
          </a:prstGeom>
          <a:solidFill>
            <a:srgbClr val="004986"/>
          </a:solidFill>
          <a:ln w="9525">
            <a:noFill/>
            <a:miter lim="800000"/>
            <a:headEnd/>
            <a:tailEnd/>
          </a:ln>
        </p:spPr>
        <p:txBody>
          <a:bodyPr lIns="36000" tIns="36000" rIns="36000" bIns="36000"/>
          <a:lstStyle/>
          <a:p>
            <a:pPr algn="ctr"/>
            <a:r>
              <a:rPr lang="en-IE" sz="2400">
                <a:solidFill>
                  <a:srgbClr val="FFFFFF"/>
                </a:solidFill>
                <a:latin typeface="Tahoma" pitchFamily="34" charset="0"/>
              </a:rPr>
              <a:t>Use of Resources</a:t>
            </a:r>
            <a:endParaRPr lang="pl-PL" sz="2400">
              <a:latin typeface="Tahoma" pitchFamily="34" charset="0"/>
            </a:endParaRPr>
          </a:p>
        </p:txBody>
      </p:sp>
      <p:sp>
        <p:nvSpPr>
          <p:cNvPr id="84999" name="Rectangle 7"/>
          <p:cNvSpPr>
            <a:spLocks noChangeArrowheads="1"/>
          </p:cNvSpPr>
          <p:nvPr/>
        </p:nvSpPr>
        <p:spPr bwMode="auto">
          <a:xfrm>
            <a:off x="1246188" y="5268913"/>
            <a:ext cx="5767387" cy="431800"/>
          </a:xfrm>
          <a:prstGeom prst="rect">
            <a:avLst/>
          </a:prstGeom>
          <a:solidFill>
            <a:srgbClr val="F177AA"/>
          </a:solidFill>
          <a:ln w="9525">
            <a:noFill/>
            <a:miter lim="800000"/>
            <a:headEnd/>
            <a:tailEnd/>
          </a:ln>
        </p:spPr>
        <p:txBody>
          <a:bodyPr lIns="36000" tIns="36000" rIns="36000" bIns="36000"/>
          <a:lstStyle/>
          <a:p>
            <a:pPr algn="ctr"/>
            <a:r>
              <a:rPr lang="en-IE" sz="2400">
                <a:solidFill>
                  <a:srgbClr val="FFFFFF"/>
                </a:solidFill>
                <a:latin typeface="Tahoma" pitchFamily="34" charset="0"/>
              </a:rPr>
              <a:t>Use of Information</a:t>
            </a:r>
            <a:endParaRPr lang="pl-PL" sz="2400">
              <a:latin typeface="Tahoma" pitchFamily="34" charset="0"/>
            </a:endParaRPr>
          </a:p>
        </p:txBody>
      </p:sp>
      <p:sp>
        <p:nvSpPr>
          <p:cNvPr id="89096" name="Title 7"/>
          <p:cNvSpPr>
            <a:spLocks noGrp="1"/>
          </p:cNvSpPr>
          <p:nvPr>
            <p:ph type="title"/>
          </p:nvPr>
        </p:nvSpPr>
        <p:spPr/>
        <p:txBody>
          <a:bodyPr/>
          <a:lstStyle/>
          <a:p>
            <a:pPr algn="l">
              <a:defRPr/>
            </a:pPr>
            <a:r>
              <a:rPr lang="en-IE" sz="2800" b="1" kern="1200" dirty="0" smtClean="0">
                <a:solidFill>
                  <a:srgbClr val="0079BF"/>
                </a:solidFill>
                <a:latin typeface="Tahoma" pitchFamily="34" charset="0"/>
                <a:ea typeface="+mn-ea"/>
                <a:cs typeface="+mn-cs"/>
              </a:rPr>
              <a:t>Delivering the Quality Dimensions</a:t>
            </a:r>
            <a:endParaRPr lang="en-US" sz="2800" b="1" kern="1200" dirty="0" smtClean="0">
              <a:solidFill>
                <a:srgbClr val="0079BF"/>
              </a:solidFill>
              <a:latin typeface="Tahoma"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4"/>
          <p:cNvSpPr>
            <a:spLocks noGrp="1" noChangeArrowheads="1"/>
          </p:cNvSpPr>
          <p:nvPr>
            <p:ph type="ctrTitle"/>
          </p:nvPr>
        </p:nvSpPr>
        <p:spPr>
          <a:xfrm>
            <a:off x="6096000" y="5857892"/>
            <a:ext cx="2589213" cy="390508"/>
          </a:xfrm>
        </p:spPr>
        <p:txBody>
          <a:bodyPr/>
          <a:lstStyle/>
          <a:p>
            <a:pPr eaLnBrk="1" hangingPunct="1"/>
            <a:r>
              <a:rPr lang="en-US" sz="1800" dirty="0" smtClean="0"/>
              <a:t>National Standards for Safer Better Healthcare</a:t>
            </a:r>
          </a:p>
        </p:txBody>
      </p:sp>
      <p:sp>
        <p:nvSpPr>
          <p:cNvPr id="5" name="Right Brace 4"/>
          <p:cNvSpPr/>
          <p:nvPr/>
        </p:nvSpPr>
        <p:spPr>
          <a:xfrm>
            <a:off x="6357950" y="1071546"/>
            <a:ext cx="298323" cy="2071702"/>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IE"/>
          </a:p>
        </p:txBody>
      </p:sp>
      <p:sp>
        <p:nvSpPr>
          <p:cNvPr id="7" name="Right Brace 6"/>
          <p:cNvSpPr/>
          <p:nvPr/>
        </p:nvSpPr>
        <p:spPr>
          <a:xfrm>
            <a:off x="6357950" y="3357562"/>
            <a:ext cx="226886" cy="2271722"/>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IE"/>
          </a:p>
        </p:txBody>
      </p:sp>
      <p:sp>
        <p:nvSpPr>
          <p:cNvPr id="10" name="TextBox 9"/>
          <p:cNvSpPr txBox="1"/>
          <p:nvPr/>
        </p:nvSpPr>
        <p:spPr>
          <a:xfrm>
            <a:off x="6715140" y="1857364"/>
            <a:ext cx="1643074" cy="923330"/>
          </a:xfrm>
          <a:prstGeom prst="rect">
            <a:avLst/>
          </a:prstGeom>
          <a:noFill/>
        </p:spPr>
        <p:txBody>
          <a:bodyPr wrap="square" rtlCol="0">
            <a:spAutoFit/>
          </a:bodyPr>
          <a:lstStyle/>
          <a:p>
            <a:r>
              <a:rPr lang="en-IE" dirty="0" smtClean="0"/>
              <a:t>Quality and Safety Dimensions</a:t>
            </a:r>
            <a:endParaRPr lang="en-IE" dirty="0"/>
          </a:p>
        </p:txBody>
      </p:sp>
      <p:sp>
        <p:nvSpPr>
          <p:cNvPr id="11" name="TextBox 10"/>
          <p:cNvSpPr txBox="1"/>
          <p:nvPr/>
        </p:nvSpPr>
        <p:spPr>
          <a:xfrm>
            <a:off x="6786578" y="3786190"/>
            <a:ext cx="1428760" cy="1200329"/>
          </a:xfrm>
          <a:prstGeom prst="rect">
            <a:avLst/>
          </a:prstGeom>
          <a:noFill/>
        </p:spPr>
        <p:txBody>
          <a:bodyPr wrap="square" rtlCol="0">
            <a:spAutoFit/>
          </a:bodyPr>
          <a:lstStyle/>
          <a:p>
            <a:r>
              <a:rPr lang="en-IE" dirty="0" smtClean="0"/>
              <a:t>Capacity and Capability factors</a:t>
            </a:r>
            <a:endParaRPr lang="en-IE"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0_Default Design">
  <a:themeElements>
    <a:clrScheme name="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fontScheme name="Default Design">
      <a:majorFont>
        <a:latin typeface="Arial Black"/>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Default Design">
  <a:themeElements>
    <a:clrScheme name="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fontScheme name="Default Design">
      <a:majorFont>
        <a:latin typeface="Arial Black"/>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8_Default Design">
  <a:themeElements>
    <a:clrScheme name="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fontScheme name="Default Design">
      <a:majorFont>
        <a:latin typeface="Arial Black"/>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9_Default Design">
  <a:themeElements>
    <a:clrScheme name="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fontScheme name="Default Design">
      <a:majorFont>
        <a:latin typeface="Arial Black"/>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Default Design">
  <a:themeElements>
    <a:clrScheme name="1_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fontScheme name="1_Default Design">
      <a:majorFont>
        <a:latin typeface="Arial Black"/>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Default Design">
  <a:themeElements>
    <a:clrScheme name="3_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fontScheme name="3_Default Design">
      <a:majorFont>
        <a:latin typeface="Arial Black"/>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Default Design">
  <a:themeElements>
    <a:clrScheme name="4_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fontScheme name="4_Default Design">
      <a:majorFont>
        <a:latin typeface="Arial Black"/>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Default Design">
  <a:themeElements>
    <a:clrScheme name="2_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fontScheme name="2_Default Design">
      <a:majorFont>
        <a:latin typeface="Arial Black"/>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Default Design">
  <a:themeElements>
    <a:clrScheme name="5_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fontScheme name="5_Default Design">
      <a:majorFont>
        <a:latin typeface="Arial Black"/>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1_Default Design">
  <a:themeElements>
    <a:clrScheme name="21_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fontScheme name="21_Default Design">
      <a:majorFont>
        <a:latin typeface="Arial Black"/>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1_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23_Default Design">
  <a:themeElements>
    <a:clrScheme name="23_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fontScheme name="23_Default Design">
      <a:majorFont>
        <a:latin typeface="Arial Black"/>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3_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NSQS">
      <a:dk1>
        <a:sysClr val="windowText" lastClr="000000"/>
      </a:dk1>
      <a:lt1>
        <a:sysClr val="window" lastClr="FFFFFF"/>
      </a:lt1>
      <a:dk2>
        <a:srgbClr val="1F497D"/>
      </a:dk2>
      <a:lt2>
        <a:srgbClr val="EEECE1"/>
      </a:lt2>
      <a:accent1>
        <a:srgbClr val="00A8E6"/>
      </a:accent1>
      <a:accent2>
        <a:srgbClr val="7551A1"/>
      </a:accent2>
      <a:accent3>
        <a:srgbClr val="86C769"/>
      </a:accent3>
      <a:accent4>
        <a:srgbClr val="004A89"/>
      </a:accent4>
      <a:accent5>
        <a:srgbClr val="F177AB"/>
      </a:accent5>
      <a:accent6>
        <a:srgbClr val="FDBA12"/>
      </a:accent6>
      <a:hlink>
        <a:srgbClr val="B91C8D"/>
      </a:hlink>
      <a:folHlink>
        <a:srgbClr val="00A99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NSQS">
    <a:dk1>
      <a:sysClr val="windowText" lastClr="000000"/>
    </a:dk1>
    <a:lt1>
      <a:sysClr val="window" lastClr="FFFFFF"/>
    </a:lt1>
    <a:dk2>
      <a:srgbClr val="1F497D"/>
    </a:dk2>
    <a:lt2>
      <a:srgbClr val="EEECE1"/>
    </a:lt2>
    <a:accent1>
      <a:srgbClr val="00A8E6"/>
    </a:accent1>
    <a:accent2>
      <a:srgbClr val="7551A1"/>
    </a:accent2>
    <a:accent3>
      <a:srgbClr val="86C769"/>
    </a:accent3>
    <a:accent4>
      <a:srgbClr val="004A89"/>
    </a:accent4>
    <a:accent5>
      <a:srgbClr val="F177AB"/>
    </a:accent5>
    <a:accent6>
      <a:srgbClr val="FDBA12"/>
    </a:accent6>
    <a:hlink>
      <a:srgbClr val="B91C8D"/>
    </a:hlink>
    <a:folHlink>
      <a:srgbClr val="00A998"/>
    </a:folHlink>
  </a:clrScheme>
</a:themeOverride>
</file>

<file path=ppt/theme/themeOverride2.xml><?xml version="1.0" encoding="utf-8"?>
<a:themeOverride xmlns:a="http://schemas.openxmlformats.org/drawingml/2006/main">
  <a:clrScheme name="NSQS">
    <a:dk1>
      <a:sysClr val="windowText" lastClr="000000"/>
    </a:dk1>
    <a:lt1>
      <a:sysClr val="window" lastClr="FFFFFF"/>
    </a:lt1>
    <a:dk2>
      <a:srgbClr val="1F497D"/>
    </a:dk2>
    <a:lt2>
      <a:srgbClr val="EEECE1"/>
    </a:lt2>
    <a:accent1>
      <a:srgbClr val="00A8E6"/>
    </a:accent1>
    <a:accent2>
      <a:srgbClr val="7551A1"/>
    </a:accent2>
    <a:accent3>
      <a:srgbClr val="86C769"/>
    </a:accent3>
    <a:accent4>
      <a:srgbClr val="004A89"/>
    </a:accent4>
    <a:accent5>
      <a:srgbClr val="F177AB"/>
    </a:accent5>
    <a:accent6>
      <a:srgbClr val="FDBA12"/>
    </a:accent6>
    <a:hlink>
      <a:srgbClr val="B91C8D"/>
    </a:hlink>
    <a:folHlink>
      <a:srgbClr val="00A998"/>
    </a:folHlink>
  </a:clrScheme>
</a:themeOverride>
</file>

<file path=ppt/theme/themeOverride3.xml><?xml version="1.0" encoding="utf-8"?>
<a:themeOverride xmlns:a="http://schemas.openxmlformats.org/drawingml/2006/main">
  <a:clrScheme name="NSQS">
    <a:dk1>
      <a:sysClr val="windowText" lastClr="000000"/>
    </a:dk1>
    <a:lt1>
      <a:sysClr val="window" lastClr="FFFFFF"/>
    </a:lt1>
    <a:dk2>
      <a:srgbClr val="1F497D"/>
    </a:dk2>
    <a:lt2>
      <a:srgbClr val="EEECE1"/>
    </a:lt2>
    <a:accent1>
      <a:srgbClr val="00A8E6"/>
    </a:accent1>
    <a:accent2>
      <a:srgbClr val="7551A1"/>
    </a:accent2>
    <a:accent3>
      <a:srgbClr val="86C769"/>
    </a:accent3>
    <a:accent4>
      <a:srgbClr val="004A89"/>
    </a:accent4>
    <a:accent5>
      <a:srgbClr val="F177AB"/>
    </a:accent5>
    <a:accent6>
      <a:srgbClr val="FDBA12"/>
    </a:accent6>
    <a:hlink>
      <a:srgbClr val="B91C8D"/>
    </a:hlink>
    <a:folHlink>
      <a:srgbClr val="00A998"/>
    </a:folHlink>
  </a:clrScheme>
</a:themeOverride>
</file>

<file path=ppt/theme/themeOverride4.xml><?xml version="1.0" encoding="utf-8"?>
<a:themeOverride xmlns:a="http://schemas.openxmlformats.org/drawingml/2006/main">
  <a:clrScheme name="NSQS">
    <a:dk1>
      <a:sysClr val="windowText" lastClr="000000"/>
    </a:dk1>
    <a:lt1>
      <a:sysClr val="window" lastClr="FFFFFF"/>
    </a:lt1>
    <a:dk2>
      <a:srgbClr val="1F497D"/>
    </a:dk2>
    <a:lt2>
      <a:srgbClr val="EEECE1"/>
    </a:lt2>
    <a:accent1>
      <a:srgbClr val="00A8E6"/>
    </a:accent1>
    <a:accent2>
      <a:srgbClr val="7551A1"/>
    </a:accent2>
    <a:accent3>
      <a:srgbClr val="86C769"/>
    </a:accent3>
    <a:accent4>
      <a:srgbClr val="004A89"/>
    </a:accent4>
    <a:accent5>
      <a:srgbClr val="F177AB"/>
    </a:accent5>
    <a:accent6>
      <a:srgbClr val="FDBA12"/>
    </a:accent6>
    <a:hlink>
      <a:srgbClr val="B91C8D"/>
    </a:hlink>
    <a:folHlink>
      <a:srgbClr val="00A998"/>
    </a:folHlink>
  </a:clrScheme>
</a:themeOverride>
</file>

<file path=ppt/theme/themeOverride5.xml><?xml version="1.0" encoding="utf-8"?>
<a:themeOverride xmlns:a="http://schemas.openxmlformats.org/drawingml/2006/main">
  <a:clrScheme name="NSQS">
    <a:dk1>
      <a:sysClr val="windowText" lastClr="000000"/>
    </a:dk1>
    <a:lt1>
      <a:sysClr val="window" lastClr="FFFFFF"/>
    </a:lt1>
    <a:dk2>
      <a:srgbClr val="1F497D"/>
    </a:dk2>
    <a:lt2>
      <a:srgbClr val="EEECE1"/>
    </a:lt2>
    <a:accent1>
      <a:srgbClr val="00A8E6"/>
    </a:accent1>
    <a:accent2>
      <a:srgbClr val="7551A1"/>
    </a:accent2>
    <a:accent3>
      <a:srgbClr val="86C769"/>
    </a:accent3>
    <a:accent4>
      <a:srgbClr val="004A89"/>
    </a:accent4>
    <a:accent5>
      <a:srgbClr val="F177AB"/>
    </a:accent5>
    <a:accent6>
      <a:srgbClr val="FDBA12"/>
    </a:accent6>
    <a:hlink>
      <a:srgbClr val="B91C8D"/>
    </a:hlink>
    <a:folHlink>
      <a:srgbClr val="00A998"/>
    </a:folHlink>
  </a:clrScheme>
</a:themeOverride>
</file>

<file path=ppt/theme/themeOverride6.xml><?xml version="1.0" encoding="utf-8"?>
<a:themeOverride xmlns:a="http://schemas.openxmlformats.org/drawingml/2006/main">
  <a:clrScheme name="9_Default Design 13">
    <a:dk1>
      <a:srgbClr val="0079BF"/>
    </a:dk1>
    <a:lt1>
      <a:srgbClr val="FFFFFF"/>
    </a:lt1>
    <a:dk2>
      <a:srgbClr val="B91C8D"/>
    </a:dk2>
    <a:lt2>
      <a:srgbClr val="7651A1"/>
    </a:lt2>
    <a:accent1>
      <a:srgbClr val="86C769"/>
    </a:accent1>
    <a:accent2>
      <a:srgbClr val="F177AA"/>
    </a:accent2>
    <a:accent3>
      <a:srgbClr val="FFFFFF"/>
    </a:accent3>
    <a:accent4>
      <a:srgbClr val="0066A3"/>
    </a:accent4>
    <a:accent5>
      <a:srgbClr val="C3E0B9"/>
    </a:accent5>
    <a:accent6>
      <a:srgbClr val="DA6B9A"/>
    </a:accent6>
    <a:hlink>
      <a:srgbClr val="FDBA13"/>
    </a:hlink>
    <a:folHlink>
      <a:srgbClr val="004A89"/>
    </a:folHlink>
  </a:clrScheme>
  <a:fontScheme name="9_Default Design">
    <a:majorFont>
      <a:latin typeface="Arial Black"/>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1966</TotalTime>
  <Words>1607</Words>
  <Application>Microsoft Office PowerPoint</Application>
  <PresentationFormat>On-screen Show (4:3)</PresentationFormat>
  <Paragraphs>280</Paragraphs>
  <Slides>39</Slides>
  <Notes>20</Notes>
  <HiddenSlides>0</HiddenSlides>
  <MMClips>0</MMClips>
  <ScaleCrop>false</ScaleCrop>
  <HeadingPairs>
    <vt:vector size="4" baseType="variant">
      <vt:variant>
        <vt:lpstr>Theme</vt:lpstr>
      </vt:variant>
      <vt:variant>
        <vt:i4>12</vt:i4>
      </vt:variant>
      <vt:variant>
        <vt:lpstr>Slide Titles</vt:lpstr>
      </vt:variant>
      <vt:variant>
        <vt:i4>39</vt:i4>
      </vt:variant>
    </vt:vector>
  </HeadingPairs>
  <TitlesOfParts>
    <vt:vector size="51" baseType="lpstr">
      <vt:lpstr>10_Default Design</vt:lpstr>
      <vt:lpstr>2_Default Design</vt:lpstr>
      <vt:lpstr>3_Default Design</vt:lpstr>
      <vt:lpstr>5_Default Design</vt:lpstr>
      <vt:lpstr>6_Default Design</vt:lpstr>
      <vt:lpstr>7_Default Design</vt:lpstr>
      <vt:lpstr>21_Default Design</vt:lpstr>
      <vt:lpstr>23_Default Design</vt:lpstr>
      <vt:lpstr>Office Theme</vt:lpstr>
      <vt:lpstr>Default Design</vt:lpstr>
      <vt:lpstr>18_Default Design</vt:lpstr>
      <vt:lpstr>19_Default Design</vt:lpstr>
      <vt:lpstr>Slide 1</vt:lpstr>
      <vt:lpstr>Overview</vt:lpstr>
      <vt:lpstr>Slide 3</vt:lpstr>
      <vt:lpstr>Slide 4</vt:lpstr>
      <vt:lpstr>Slide 5</vt:lpstr>
      <vt:lpstr>Slide 6</vt:lpstr>
      <vt:lpstr>Quality Dimensions</vt:lpstr>
      <vt:lpstr>Delivering the Quality Dimensions</vt:lpstr>
      <vt:lpstr>National Standards for Safer Better Healthcare</vt:lpstr>
      <vt:lpstr>Slide 10</vt:lpstr>
      <vt:lpstr>Slide 11</vt:lpstr>
      <vt:lpstr>Slide 12</vt:lpstr>
      <vt:lpstr>Slide 13</vt:lpstr>
      <vt:lpstr>Example of a Standard</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Guidance – Service providers</vt:lpstr>
      <vt:lpstr>Linking the Learning to National Standards – Published June 2015</vt:lpstr>
      <vt:lpstr>Linking the Learning to National Standards – Published 2015</vt:lpstr>
      <vt:lpstr>Linking the Learning to National Standards – Published 2015</vt:lpstr>
      <vt:lpstr>Out of scope - Linking the Learning to National Standards  </vt:lpstr>
      <vt:lpstr>In Scope – Linking the Learning to National Standards</vt:lpstr>
      <vt:lpstr>In Scope – Linking the Learning to National Standards</vt:lpstr>
      <vt:lpstr>Linking the Learning to National Standards      – Published 2015</vt:lpstr>
      <vt:lpstr>Linking the Learning to National Standards – Published 2015</vt:lpstr>
      <vt:lpstr>Linking the Learning to National Standards – Published 2015</vt:lpstr>
      <vt:lpstr>Linking the Learning to National Standards – Published 2015</vt:lpstr>
      <vt:lpstr>  Thank You</vt:lpstr>
    </vt:vector>
  </TitlesOfParts>
  <Company>HIQA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pculhane</dc:creator>
  <cp:lastModifiedBy>jheffernan</cp:lastModifiedBy>
  <cp:revision>74</cp:revision>
  <dcterms:created xsi:type="dcterms:W3CDTF">2012-05-16T15:16:31Z</dcterms:created>
  <dcterms:modified xsi:type="dcterms:W3CDTF">2015-11-24T11:43:20Z</dcterms:modified>
</cp:coreProperties>
</file>